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84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47817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Ampliar conocimientos en el desarrollo de aplicaciones.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Formación con calidad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Andrés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</a:rPr>
              <a:t>Me gusta jugar y ver futbol, me gusta leer, compartir con mi familia, actualmente trabajo y estudio administración de empresas</a:t>
            </a: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220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Office 365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No cuento con experiencia, solo lo básico para el trabajo como son las herramientas </a:t>
            </a:r>
            <a:r>
              <a:rPr lang="es-ES" sz="1100">
                <a:solidFill>
                  <a:schemeClr val="dk1"/>
                </a:solidFill>
              </a:rPr>
              <a:t>de office.</a:t>
            </a:r>
            <a:endParaRPr lang="es-ES" sz="1100" dirty="0">
              <a:solidFill>
                <a:schemeClr val="dk1"/>
              </a:solidFill>
            </a:endParaRPr>
          </a:p>
        </p:txBody>
      </p:sp>
      <p:pic>
        <p:nvPicPr>
          <p:cNvPr id="585" name="Google Shape;585;p3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667125" y="533400"/>
            <a:ext cx="18097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44AA81F-2842-8D18-96BF-DA7C61876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" y="514350"/>
            <a:ext cx="1355464" cy="694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117E48-FD70-0A17-A80E-3AFFC33F6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7514" y="467808"/>
            <a:ext cx="910142" cy="9101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7A5F74-3C01-D59A-B26E-C6851D71A0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350" y="1339897"/>
            <a:ext cx="819521" cy="8195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93</Words>
  <Application>Microsoft Office PowerPoint</Application>
  <PresentationFormat>Presentación en pantalla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Vasquez</dc:creator>
  <cp:lastModifiedBy>Nicolas Vasquez</cp:lastModifiedBy>
  <cp:revision>3</cp:revision>
  <dcterms:created xsi:type="dcterms:W3CDTF">2023-05-23T08:41:29Z</dcterms:created>
  <dcterms:modified xsi:type="dcterms:W3CDTF">2023-05-23T11:48:32Z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