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33FAF-30E1-45AB-81BD-158D1ECEA20C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2F6F2-F499-4A83-8D94-BBE7F222E4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957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2F6F2-F499-4A83-8D94-BBE7F222E4C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86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2F6F2-F499-4A83-8D94-BBE7F222E4C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07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2F6F2-F499-4A83-8D94-BBE7F222E4C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21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2F6F2-F499-4A83-8D94-BBE7F222E4C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324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2F6F2-F499-4A83-8D94-BBE7F222E4C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4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2F6F2-F499-4A83-8D94-BBE7F222E4C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12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8CB58-FD85-4679-7984-38AF1219D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4EADB0-D4F8-F863-7355-0583FB4E7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96E69-84A9-E39A-EF4F-4AA1C287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4D8-BA75-42F9-89D2-566B6C3F663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227C9-1EA5-EBC4-DD99-5CEB427C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89727-277E-D537-99DA-A101FCBF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0618-AEB1-42DA-8830-E43A710F50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27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18090-C25C-DDAB-613D-F4F52FE0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894B5-88DB-1B29-84EC-F8DF6C223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04A149-7061-87EE-E3C9-C3A871B4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4D8-BA75-42F9-89D2-566B6C3F663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BB037-5C07-7F68-A7BC-3B35C6DE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85B7D3-1710-C7A1-72F8-7F5B3083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0618-AEB1-42DA-8830-E43A710F50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50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752F5F-4FC4-5177-CF49-EACB26EC5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EFB0B8-F6C0-E5E3-3380-358BAB146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35717-F1C1-C9BF-2F03-A6084A78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4D8-BA75-42F9-89D2-566B6C3F663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7325BF-23AE-6323-FD4E-FC4E159D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48A6DC-1C53-A740-B455-4987EE9C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0618-AEB1-42DA-8830-E43A710F50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79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C1023-2317-77A0-B33F-21086CB8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8E352-65E7-3B95-1DB2-7E3683E2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5A5CD3-9BFB-4396-6FF9-87350C1D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4D8-BA75-42F9-89D2-566B6C3F663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21C577-0B79-2A19-4BDF-7F02BF8F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AFDFC-F189-19FA-AADC-4E4AEC2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0618-AEB1-42DA-8830-E43A710F50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60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71486-0FDC-6417-ECBC-93CB4AE1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C85790-7E56-A86E-6FB5-4E50BDB43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7A0F99-50A0-87A5-B372-A588571C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4D8-BA75-42F9-89D2-566B6C3F663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2BD25-F841-5BD6-9D45-6E10851A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0454B-F501-9E63-9F23-DA38772F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0618-AEB1-42DA-8830-E43A710F50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36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FEFEB-DB49-AA83-252E-1664F653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2BA0EC-6DC6-4189-A42C-79C452296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FE08E9-A826-836A-BC9A-C1767DDFD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A2D59B-767F-76BD-748D-BFC9FB2F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4D8-BA75-42F9-89D2-566B6C3F663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719424-C590-685D-022E-758A9F58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278A5D-415D-9EA8-640B-44F366A4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0618-AEB1-42DA-8830-E43A710F50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19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53BB5-7522-A557-27C1-4F9D2295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98DBB4-EE00-9DAA-1D22-0DE3BB8F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2E957C-9866-3C8E-153E-48FD5F38D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F4F844-487C-E8D7-A184-7B169352C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668C2E-4538-2887-5361-3B29D8F2B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37247A-22F8-4E9F-2DFF-CB8F552C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4D8-BA75-42F9-89D2-566B6C3F663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5C3778-F9F2-4CE1-0112-F22A0D49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16151A-8576-449E-7C86-6C0FFD8A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0618-AEB1-42DA-8830-E43A710F50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66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6FFDB-7BEA-B0E5-66DE-6009C5C9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415E36-4BE5-8BFB-2F09-3CA38446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4D8-BA75-42F9-89D2-566B6C3F663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761555-5A50-307D-F37E-B21ECD20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A1356A-9D70-992B-9417-9B26854B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0618-AEB1-42DA-8830-E43A710F50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52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0F2928-4350-A6B5-3C74-4CBF863E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4D8-BA75-42F9-89D2-566B6C3F663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13DAD7-A83D-E72F-14A1-5B7C105E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BC5709-7475-0011-037F-21E8ADBE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0618-AEB1-42DA-8830-E43A710F50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7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10EB2-BCB1-BB56-9130-D9D9AC8C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41939-9EC6-8DE9-246D-0B751B8B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919EF8-75B2-89C2-204E-0C55B931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8F0FFF-884D-0BA8-F95B-75AAECFF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4D8-BA75-42F9-89D2-566B6C3F663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371CF6-9366-2619-C77E-636A72E2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1166E-4E17-87BF-F720-B4170BC8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0618-AEB1-42DA-8830-E43A710F50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71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E9D59-9336-9DD4-5077-25B084B8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F00D5F-A5B9-6E62-3752-49F18443C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5B5DF9-DA4B-55D1-EBF8-85C271E60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289113-B101-F8C4-D31C-CA999C4F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4D8-BA75-42F9-89D2-566B6C3F663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3ED5E0-48E7-9135-D63E-65541124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83CCCE-BE53-8A04-4104-138EF333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0618-AEB1-42DA-8830-E43A710F50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94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AB4E4A-4009-94B7-4D1C-EF27AEC3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43D114-42CE-10B4-58C7-832CAC160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660833-D94C-B9D5-1A86-B063B6550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E24D8-BA75-42F9-89D2-566B6C3F663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939FD-4CB5-6DE5-12AD-585531306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ACFD7-74E4-E870-7EC8-780BFEDBD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0618-AEB1-42DA-8830-E43A710F50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84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23E30-058A-F106-6690-344D47C8E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Formación Básica de desarrollo de aplicaciones móviles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5ABBD2-E332-A349-B4BE-44674A55D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Presentación Jazmin Rueda</a:t>
            </a:r>
          </a:p>
        </p:txBody>
      </p:sp>
    </p:spTree>
    <p:extLst>
      <p:ext uri="{BB962C8B-B14F-4D97-AF65-F5344CB8AC3E}">
        <p14:creationId xmlns:p14="http://schemas.microsoft.com/office/powerpoint/2010/main" val="60716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C0992-534A-2F3C-227B-E97143B3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Identificación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CC36B-E29F-898D-1CDA-2A300F462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 llamo María jazmín Rueda, pero me gusta que me llamen Jazz. Y me gusta cuando mis </a:t>
            </a:r>
            <a:r>
              <a:rPr lang="es-ES" dirty="0" err="1"/>
              <a:t>amigxs</a:t>
            </a:r>
            <a:r>
              <a:rPr lang="es-ES" dirty="0"/>
              <a:t> mas cercanos me llaman Maravilla.</a:t>
            </a:r>
          </a:p>
        </p:txBody>
      </p:sp>
    </p:spTree>
    <p:extLst>
      <p:ext uri="{BB962C8B-B14F-4D97-AF65-F5344CB8AC3E}">
        <p14:creationId xmlns:p14="http://schemas.microsoft.com/office/powerpoint/2010/main" val="68367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D8F9B-26ED-7EBF-67AD-A3C054DA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 ocupación y lo que me apasiona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B4336-5378-A99D-4FB7-E14776AF5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Brindar apoyos de accesibilidad de contenidos web y en documentos en cualquier formato. Me apasiona escuchar y brindar acompañamiento cuando alguien lo necesita. Me gusta el arte desde la danza y el teatro, y lo expreso por medio del Pole Dance, el cual me a permitido fortalecer mis habilidades corporales, y mi crecimiento como mujer autónoma.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C75A25-E277-B12E-2374-4F4F53A9B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s-ES" dirty="0"/>
              <a:t>Apoyo a la coordinación nacional de emprendimiento del SENA, en el seguimiento a los servicios ofertados en los programas de esta coordinación, por medio de llamadas a los empresarios y emprendedores que han sido beneficiados con algún acompañamiento, asesoría o capital semilla.</a:t>
            </a:r>
          </a:p>
        </p:txBody>
      </p:sp>
    </p:spTree>
    <p:extLst>
      <p:ext uri="{BB962C8B-B14F-4D97-AF65-F5344CB8AC3E}">
        <p14:creationId xmlns:p14="http://schemas.microsoft.com/office/powerpoint/2010/main" val="77198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8A02-DBF0-0895-CD25-BDCA2933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Experiencia tecnológica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EB85C8-7981-57CE-2B70-08A6D28AB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Mi primer dispositivo fue a los quince años con una Tablet Lenovo, donde aprendí a usar Instagram, </a:t>
            </a:r>
            <a:r>
              <a:rPr lang="es-ES" dirty="0" err="1"/>
              <a:t>youtube</a:t>
            </a:r>
            <a:r>
              <a:rPr lang="es-ES" dirty="0"/>
              <a:t>, y el navegador para mis tareas de colegio, en esta también usaba el aplicativo de mis archivos para escuchar música, ver videos y leer algún que otro documento, y gracias a este dispositivo conocí y aprendí a usar </a:t>
            </a:r>
            <a:r>
              <a:rPr lang="es-ES" dirty="0" err="1"/>
              <a:t>Skipe</a:t>
            </a:r>
            <a:r>
              <a:rPr lang="es-ES" dirty="0"/>
              <a:t>, ya que esta aplicación  fue la que me permitió conocer a la que hoy en día es mi mejor amiga.</a:t>
            </a:r>
          </a:p>
          <a:p>
            <a:pPr marL="0" indent="0">
              <a:buNone/>
            </a:pPr>
            <a:r>
              <a:rPr lang="es-ES" dirty="0"/>
              <a:t>Solo uso los dispositivos de la marca </a:t>
            </a:r>
            <a:r>
              <a:rPr lang="es-ES" dirty="0" err="1"/>
              <a:t>Zanzun</a:t>
            </a:r>
            <a:r>
              <a:rPr lang="es-ES" dirty="0"/>
              <a:t> por su versión en lectores de pantalla.</a:t>
            </a:r>
          </a:p>
          <a:p>
            <a:pPr marL="0" indent="0">
              <a:buNone/>
            </a:pPr>
            <a:r>
              <a:rPr lang="es-ES" dirty="0"/>
              <a:t>Actualmente tengo un </a:t>
            </a:r>
            <a:r>
              <a:rPr lang="es-ES" dirty="0" err="1"/>
              <a:t>Zanzun</a:t>
            </a:r>
            <a:r>
              <a:rPr lang="es-ES" dirty="0"/>
              <a:t> </a:t>
            </a:r>
            <a:r>
              <a:rPr lang="es-ES" dirty="0" err="1"/>
              <a:t>Galaxi</a:t>
            </a:r>
            <a:r>
              <a:rPr lang="es-ES" dirty="0"/>
              <a:t> </a:t>
            </a:r>
            <a:r>
              <a:rPr lang="es-ES" dirty="0" err="1"/>
              <a:t>A32</a:t>
            </a:r>
            <a:r>
              <a:rPr lang="es-ES" dirty="0"/>
              <a:t> y quiero tener alguno de la gama Z.</a:t>
            </a:r>
          </a:p>
        </p:txBody>
      </p:sp>
    </p:spTree>
    <p:extLst>
      <p:ext uri="{BB962C8B-B14F-4D97-AF65-F5344CB8AC3E}">
        <p14:creationId xmlns:p14="http://schemas.microsoft.com/office/powerpoint/2010/main" val="39699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921F1-F2B4-4B72-19F8-34376795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B2F458-7AB8-6E49-DDE5-9475FF92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programas que más uso son: Word, Excel, </a:t>
            </a:r>
            <a:r>
              <a:rPr lang="es-ES" dirty="0" err="1"/>
              <a:t>whatsApp</a:t>
            </a:r>
            <a:r>
              <a:rPr lang="es-ES" dirty="0"/>
              <a:t>, Spotify, </a:t>
            </a:r>
            <a:r>
              <a:rPr lang="es-ES" dirty="0" err="1"/>
              <a:t>oudlook</a:t>
            </a:r>
            <a:r>
              <a:rPr lang="es-ES" dirty="0"/>
              <a:t>, Instagram.</a:t>
            </a:r>
          </a:p>
        </p:txBody>
      </p:sp>
    </p:spTree>
    <p:extLst>
      <p:ext uri="{BB962C8B-B14F-4D97-AF65-F5344CB8AC3E}">
        <p14:creationId xmlns:p14="http://schemas.microsoft.com/office/powerpoint/2010/main" val="391865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3AEAB-DFCA-4D53-03FA-6B0BF130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Expectativas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CE7AE0-9F0E-F43C-1641-7C8BF318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Descubrir y explorar a profundidad las herramientas que han aportado al manejo de aplicaciones y programas accesibles.</a:t>
            </a:r>
          </a:p>
          <a:p>
            <a:pPr marL="0" indent="0">
              <a:buNone/>
            </a:pPr>
            <a:r>
              <a:rPr lang="es-ES" dirty="0"/>
              <a:t>Desarrollar una mejora en los textos alternativos, para que cualquier persona ciega pueda acceder a los contenidos de las imágenes de una manera mas sencilla, y que pueda recibir una información mas completa, y así contribuir en la mejora de accesibilidad con los lectores de pantalla.</a:t>
            </a:r>
          </a:p>
        </p:txBody>
      </p:sp>
    </p:spTree>
    <p:extLst>
      <p:ext uri="{BB962C8B-B14F-4D97-AF65-F5344CB8AC3E}">
        <p14:creationId xmlns:p14="http://schemas.microsoft.com/office/powerpoint/2010/main" val="3194491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367</Words>
  <Application>Microsoft Office PowerPoint</Application>
  <PresentationFormat>Panorámica</PresentationFormat>
  <Paragraphs>22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Formación Básica de desarrollo de aplicaciones móviles</vt:lpstr>
      <vt:lpstr>Identificación</vt:lpstr>
      <vt:lpstr>Mi ocupación y lo que me apasiona</vt:lpstr>
      <vt:lpstr>Experiencia tecnológica</vt:lpstr>
      <vt:lpstr>Programas</vt:lpstr>
      <vt:lpstr>Expectativas del curso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Básica de desarrollo de aplicaciones móviles</dc:title>
  <dc:creator>Maria Jazmin Rueda</dc:creator>
  <cp:lastModifiedBy>Maria Jazmin Rueda</cp:lastModifiedBy>
  <cp:revision>3</cp:revision>
  <dcterms:created xsi:type="dcterms:W3CDTF">2023-05-24T11:17:00Z</dcterms:created>
  <dcterms:modified xsi:type="dcterms:W3CDTF">2023-05-26T13:26:12Z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SetDate">
    <vt:lpwstr>2023-05-24T16:26:47Z</vt:lpwstr>
  </property>
  <property fmtid="{D5CDD505-2E9C-101B-9397-08002B2CF9AE}" pid="4" name="MSIP_Label_1299739c-ad3d-4908-806e-4d91151a6e13_Method">
    <vt:lpwstr>Standard</vt:lpwstr>
  </property>
  <property fmtid="{D5CDD505-2E9C-101B-9397-08002B2CF9AE}" pid="5" name="MSIP_Label_1299739c-ad3d-4908-806e-4d91151a6e13_Name">
    <vt:lpwstr>All Employees (Unrestricted)</vt:lpwstr>
  </property>
  <property fmtid="{D5CDD505-2E9C-101B-9397-08002B2CF9AE}" pid="6" name="MSIP_Label_1299739c-ad3d-4908-806e-4d91151a6e13_SiteId">
    <vt:lpwstr>cbc2c381-2f2e-4d93-91d1-506c9316ace7</vt:lpwstr>
  </property>
  <property fmtid="{D5CDD505-2E9C-101B-9397-08002B2CF9AE}" pid="7" name="MSIP_Label_1299739c-ad3d-4908-806e-4d91151a6e13_ActionId">
    <vt:lpwstr>23704360-44c3-4c29-a38c-cf9c8661cfa5</vt:lpwstr>
  </property>
  <property fmtid="{D5CDD505-2E9C-101B-9397-08002B2CF9AE}" pid="8" name="MSIP_Label_1299739c-ad3d-4908-806e-4d91151a6e13_ContentBits">
    <vt:lpwstr>0</vt:lpwstr>
  </property>
</Properties>
</file>