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Fast Cars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6943"/>
                <a:gridCol w="1090259"/>
                <a:gridCol w="1540874"/>
                <a:gridCol w="950627"/>
                <a:gridCol w="934870"/>
                <a:gridCol w="547080"/>
              </a:tblGrid>
              <a:tr h="332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Manufacturer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Propulsion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87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Ferrari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SF90 Stradale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Hybrid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918 Spyder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Hybrid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911 Turbo S (992)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Lamborghini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Huracán Performante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80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Bugatti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Super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87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P100D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751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X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80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Bugatti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Taycan Turbo 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 taken to reach 60 mph or 97 kmph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2023-02-14T07:43:51Z</dcterms:modified>
  <cp:category/>
</cp:coreProperties>
</file>