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Strep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739153"/>
                <a:gridCol w="1305317"/>
                <a:gridCol w="1250474"/>
                <a:gridCol w="1646586"/>
                <a:gridCol w="749860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Patient Characteristics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Overall</a:t>
                      </a: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, N = 107</a:t>
                      </a:r>
                      <a:r>
                        <a:rPr cap="none" sz="8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Control</a:t>
                      </a: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, N = 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Streptomycin</a:t>
                      </a: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, N = 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p-value</a:t>
                      </a:r>
                      <a:r>
                        <a:rPr cap="none" sz="8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Gender, n (%)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0.79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(45)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 (46)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 (44)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 (55)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(54)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(56)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Baseline Condition, n (%)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0.66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Good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 (15)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(15)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(15)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Fair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(35)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 (38)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(31)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Poor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 (50)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 (46)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 (55)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Baseline Temperature (F), n (%)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98-98.9F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(6.5)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(7.7)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(5.5)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100-100.9F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(30)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(33)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(27)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99-99.9F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(23)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 (23)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(24)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100F+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(40)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 (37)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 (44)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Baseline Erythrocyte Sedimentation Rate (mmph), n (%)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0.56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11-20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(4.7)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(3.9)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(5.5)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21-50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 (34)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 (39)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 (29)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51+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 (61)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 (57)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 (65)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Baseline Cavitation of the Lungs on chest X-ray, n (%)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(58)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 (58)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(58)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0.96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Resistance to Streptomycin at 6 months, n (%)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sens_0-8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 (61)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(100)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(24)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mod_8-99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(7.5)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 (0)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(15)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resist_100+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(32)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 (0)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(62)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Radiologic outcome at 6 months, n (%)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Considerable_improvement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(30)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(7.7)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(51)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Moderate_improvement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 (21)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(25)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(18)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No_change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(4.7)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(5.8)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(3.6)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Moderate_deterioration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(16)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 (23)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(9.1)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Considerable_deterioration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 (11)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(12)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(11)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Death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(17)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 (27)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(7.3)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Improvement at 6 months?, n (%)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(51)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(33)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(69)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Pearson's Chi-squared test; Fisher's exact test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2023-02-14T22:37:14Z</dcterms:modified>
  <cp:category/>
</cp:coreProperties>
</file>