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Fast Cars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46943"/>
                <a:gridCol w="662533"/>
                <a:gridCol w="2036887"/>
                <a:gridCol w="934870"/>
                <a:gridCol w="547080"/>
              </a:tblGrid>
              <a:tr h="33289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Rank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Propulsion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Time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625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Model S Plaid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1.98s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625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SF90 Stradale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625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918 Spyder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625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911 Turbo S (992)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625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Huracán Performante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625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Chiron Super Sport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625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Model S P100D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2.28s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625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Model X Plaid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625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Chiron Sport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625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Taycan Turbo 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2023-02-12T10:15:00Z</dcterms:modified>
  <cp:category/>
</cp:coreProperties>
</file>