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Fast Cars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46943"/>
                <a:gridCol w="1090259"/>
                <a:gridCol w="1540874"/>
                <a:gridCol w="950627"/>
                <a:gridCol w="934870"/>
                <a:gridCol w="547080"/>
              </a:tblGrid>
              <a:tr h="332891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Rank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Manufacturer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Model Year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Propulsion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Time</a:t>
                      </a:r>
                      <a:r>
                        <a:rPr cap="none" sz="1100" i="0" b="1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0874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Tesla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Model S Plaid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Electric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1.98s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347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Ferrari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SF90 Stradale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Hybrid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2.0s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36439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Porsche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918 Spyder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2015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Hybrid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36439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Porsche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911 Turbo S (992)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ICE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347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Lamborghini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Huracán Performante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2018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ICE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2.2s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34801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Bugatti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Chiron Super Sport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ICE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2.2s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0874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Tesla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Model S P100D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Electric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2.28s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07516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Tesla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Model X Plaid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Electric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2.3s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34801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Bugatti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Chiron Sport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ICE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2.4s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36439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Porsche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Taycan Turbo 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Electric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2.4s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gridSpan="6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Time taken to reach 60 mph or 97 kmph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2023-02-12T10:14:25Z</dcterms:modified>
  <cp:category/>
</cp:coreProperties>
</file>