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692" autoAdjust="0"/>
  </p:normalViewPr>
  <p:slideViewPr>
    <p:cSldViewPr snapToGrid="0" snapToObjects="1">
      <p:cViewPr>
        <p:scale>
          <a:sx n="147" d="100"/>
          <a:sy n="147" d="100"/>
        </p:scale>
        <p:origin x="-216" y="3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052A-5433-B544-A47A-D1A7388257C9}" type="datetimeFigureOut">
              <a:rPr kumimoji="1" lang="ja-JP" altLang="en-US" smtClean="0"/>
              <a:t>17/08/14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0E8-C380-DC48-ACAF-2C216B0E0F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13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052A-5433-B544-A47A-D1A7388257C9}" type="datetimeFigureOut">
              <a:rPr kumimoji="1" lang="ja-JP" altLang="en-US" smtClean="0"/>
              <a:t>17/08/14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0E8-C380-DC48-ACAF-2C216B0E0F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59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052A-5433-B544-A47A-D1A7388257C9}" type="datetimeFigureOut">
              <a:rPr kumimoji="1" lang="ja-JP" altLang="en-US" smtClean="0"/>
              <a:t>17/08/14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0E8-C380-DC48-ACAF-2C216B0E0F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38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052A-5433-B544-A47A-D1A7388257C9}" type="datetimeFigureOut">
              <a:rPr kumimoji="1" lang="ja-JP" altLang="en-US" smtClean="0"/>
              <a:t>17/08/14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0E8-C380-DC48-ACAF-2C216B0E0F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9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052A-5433-B544-A47A-D1A7388257C9}" type="datetimeFigureOut">
              <a:rPr kumimoji="1" lang="ja-JP" altLang="en-US" smtClean="0"/>
              <a:t>17/08/14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0E8-C380-DC48-ACAF-2C216B0E0F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0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052A-5433-B544-A47A-D1A7388257C9}" type="datetimeFigureOut">
              <a:rPr kumimoji="1" lang="ja-JP" altLang="en-US" smtClean="0"/>
              <a:t>17/08/14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0E8-C380-DC48-ACAF-2C216B0E0F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97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052A-5433-B544-A47A-D1A7388257C9}" type="datetimeFigureOut">
              <a:rPr kumimoji="1" lang="ja-JP" altLang="en-US" smtClean="0"/>
              <a:t>17/08/14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0E8-C380-DC48-ACAF-2C216B0E0F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7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052A-5433-B544-A47A-D1A7388257C9}" type="datetimeFigureOut">
              <a:rPr kumimoji="1" lang="ja-JP" altLang="en-US" smtClean="0"/>
              <a:t>17/08/14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0E8-C380-DC48-ACAF-2C216B0E0F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8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052A-5433-B544-A47A-D1A7388257C9}" type="datetimeFigureOut">
              <a:rPr kumimoji="1" lang="ja-JP" altLang="en-US" smtClean="0"/>
              <a:t>17/08/14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0E8-C380-DC48-ACAF-2C216B0E0F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5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052A-5433-B544-A47A-D1A7388257C9}" type="datetimeFigureOut">
              <a:rPr kumimoji="1" lang="ja-JP" altLang="en-US" smtClean="0"/>
              <a:t>17/08/14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0E8-C380-DC48-ACAF-2C216B0E0F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61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052A-5433-B544-A47A-D1A7388257C9}" type="datetimeFigureOut">
              <a:rPr kumimoji="1" lang="ja-JP" altLang="en-US" smtClean="0"/>
              <a:t>17/08/14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0E8-C380-DC48-ACAF-2C216B0E0F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44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052A-5433-B544-A47A-D1A7388257C9}" type="datetimeFigureOut">
              <a:rPr kumimoji="1" lang="ja-JP" altLang="en-US" smtClean="0"/>
              <a:t>17/08/14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AB0E8-C380-DC48-ACAF-2C216B0E0F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27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screencapture-doutor-co-jp-dcs-15027204069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6858000" cy="722449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855360" y="1624256"/>
            <a:ext cx="5080320" cy="19439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55360" y="3706419"/>
            <a:ext cx="5080320" cy="24104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55360" y="6160083"/>
            <a:ext cx="5080320" cy="13583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17163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須賀 裕子</dc:creator>
  <cp:lastModifiedBy>須賀 裕子</cp:lastModifiedBy>
  <cp:revision>1</cp:revision>
  <dcterms:created xsi:type="dcterms:W3CDTF">2017-08-14T14:22:37Z</dcterms:created>
  <dcterms:modified xsi:type="dcterms:W3CDTF">2017-08-14T14:25:26Z</dcterms:modified>
</cp:coreProperties>
</file>