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perbrothers.com/blog/benefits-of-bespoke-software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C3331-55EC-3C4B-A399-61B7AA7CFE9B}"/>
              </a:ext>
            </a:extLst>
          </p:cNvPr>
          <p:cNvSpPr/>
          <p:nvPr/>
        </p:nvSpPr>
        <p:spPr>
          <a:xfrm>
            <a:off x="2317072" y="62145"/>
            <a:ext cx="70843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PING ME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– to send a message in chat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CC ME 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– including someone in the email, sending one copy to the person (Carbon copy)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EOD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– End of the Day (usually goes by EOD)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OOO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– Out Of Office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ETA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– Estimated Time of Arrival (usually about fix or deployment of the code)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Parking lot – 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Lets talk outside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Root cause 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– main cause of the defect}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Validation, Validate, Validating – 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The process of evaluating software during the development process</a:t>
            </a:r>
            <a:br>
              <a:rPr lang="en-US" dirty="0"/>
            </a:br>
            <a:r>
              <a:rPr lang="en-US" b="1" dirty="0">
                <a:solidFill>
                  <a:srgbClr val="1D1C1D"/>
                </a:solidFill>
                <a:latin typeface="Slack-Lato"/>
              </a:rPr>
              <a:t>Acceptance Criteria: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The exit criteria that a component or system must satisfy in order to be accepted by a user, customer or other authorized entity.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Expected Result: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The behavior predicted by the specification.</a:t>
            </a:r>
            <a:br>
              <a:rPr lang="en-US" dirty="0"/>
            </a:br>
            <a:r>
              <a:rPr lang="en-US" b="1" dirty="0">
                <a:solidFill>
                  <a:srgbClr val="1D1C1D"/>
                </a:solidFill>
                <a:latin typeface="Slack-Lato"/>
              </a:rPr>
              <a:t>Peer Review: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Reviewing the code of your teammate.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Test Execution: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The process of running tests.</a:t>
            </a:r>
            <a:br>
              <a:rPr lang="en-US" dirty="0"/>
            </a:br>
            <a:r>
              <a:rPr lang="en-US" b="1" dirty="0">
                <a:solidFill>
                  <a:srgbClr val="1D1C1D"/>
                </a:solidFill>
                <a:latin typeface="Slack-Lato"/>
              </a:rPr>
              <a:t>Logging the Defect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– Creating a defect/bug</a:t>
            </a:r>
            <a:br>
              <a:rPr lang="en-US" dirty="0"/>
            </a:br>
            <a:r>
              <a:rPr lang="en-US" b="1" dirty="0">
                <a:solidFill>
                  <a:srgbClr val="1D1C1D"/>
                </a:solidFill>
                <a:latin typeface="Slack-Lato"/>
              </a:rPr>
              <a:t>Subject Matter Expert –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 (SME) is a person who has special skills or knowledge on a particular job or topic.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Collaboration – 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working as a team, helping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DBB2C8-ED91-E944-97FC-CECB71B37985}"/>
              </a:ext>
            </a:extLst>
          </p:cNvPr>
          <p:cNvSpPr/>
          <p:nvPr/>
        </p:nvSpPr>
        <p:spPr>
          <a:xfrm>
            <a:off x="796630" y="1093788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Who’s a Subject Matter Expert?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 Subject Matter Expert (aka SME) is an authority in a particular technology, process, function, machine, etc. It’s said that SMEs in </a:t>
            </a:r>
            <a:r>
              <a:rPr lang="en-US" sz="16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development</a:t>
            </a:r>
            <a:r>
              <a:rPr lang="en-US" sz="1600" dirty="0">
                <a:solidFill>
                  <a:srgbClr val="FFFFFF"/>
                </a:solidFill>
              </a:rPr>
              <a:t> are individuals with the greatest expertise in technical topics. They’re often asked to review, approve or improve technical work, also to guide and teach people with smaller experience.</a:t>
            </a:r>
            <a:endParaRPr lang="en-US" sz="1600" b="0" i="0" u="none" strike="noStrike" dirty="0">
              <a:solidFill>
                <a:srgbClr val="FFFFFF"/>
              </a:solidFill>
              <a:effectLst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E7BD74-88DF-5745-861A-60BAA332F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36" y="643467"/>
            <a:ext cx="614052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65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1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2" name="Rectangle 53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5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3B85AE-DBB3-C84F-BD79-F91C3EFE6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1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2E4DFA-51FA-7B4E-9826-FDF5CB06D35E}"/>
              </a:ext>
            </a:extLst>
          </p:cNvPr>
          <p:cNvSpPr txBox="1"/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QA vs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D4B6D-BCAF-5C40-8F65-D86ACA257F84}"/>
              </a:ext>
            </a:extLst>
          </p:cNvPr>
          <p:cNvSpPr txBox="1"/>
          <p:nvPr/>
        </p:nvSpPr>
        <p:spPr>
          <a:xfrm>
            <a:off x="968374" y="1801813"/>
            <a:ext cx="4632325" cy="4412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 is a broad term. QA focuses more on organizational aspects of quality management, monitoring the consistency of the production process. It is a is a set of methods and activities designed to ensure that the developed software corresponds to all the specifications (Requirement documents). 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 is a way of exploring the system to check how it operates and find the possible defects. It has a very narrow focus and is performed by the test engineers in parallel with the development process or at the dedicated testing stage.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1FB05-96FB-C14C-A9AB-EF9631B54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" r="2349"/>
          <a:stretch/>
        </p:blipFill>
        <p:spPr>
          <a:xfrm>
            <a:off x="6096000" y="1632995"/>
            <a:ext cx="5456279" cy="35670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992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9F649-925F-674A-BA21-F33BE901D388}"/>
              </a:ext>
            </a:extLst>
          </p:cNvPr>
          <p:cNvSpPr/>
          <p:nvPr/>
        </p:nvSpPr>
        <p:spPr>
          <a:xfrm>
            <a:off x="1615736" y="337352"/>
            <a:ext cx="75282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statements about early test design are true and which are false?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Defects found during early test design are more expensive to fix.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Early test design can find defects.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Early test design can cause changes to the requirements.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Early test design takes more effort.</a:t>
            </a:r>
          </a:p>
          <a:p>
            <a:endParaRPr lang="en-US" b="1" i="0" u="none" strike="noStrike" dirty="0">
              <a:solidFill>
                <a:srgbClr val="393A68"/>
              </a:solidFill>
              <a:effectLst/>
              <a:latin typeface="Open Sans"/>
            </a:endParaRPr>
          </a:p>
          <a:p>
            <a:pPr fontAlgn="t"/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 and 3 are true. 2 and 4 are false.</a:t>
            </a:r>
          </a:p>
          <a:p>
            <a:pPr fontAlgn="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2 is true. 1, 3 and 4 are false.</a:t>
            </a:r>
          </a:p>
          <a:p>
            <a:pPr fontAlgn="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2 and 3 are true. 1 and 4 are false.</a:t>
            </a:r>
          </a:p>
          <a:p>
            <a:pPr fontAlgn="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2, 3 and 4 are true. 1 is false.</a:t>
            </a:r>
          </a:p>
          <a:p>
            <a:endParaRPr lang="en-US" b="1" i="0" u="none" strike="noStrike" dirty="0">
              <a:solidFill>
                <a:srgbClr val="393A68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721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479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Slack-Lato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Shirin Davletova - Peapod - External</dc:creator>
  <cp:lastModifiedBy>Shirin Davletova - Peapod - External</cp:lastModifiedBy>
  <cp:revision>2</cp:revision>
  <dcterms:created xsi:type="dcterms:W3CDTF">2020-09-24T22:17:21Z</dcterms:created>
  <dcterms:modified xsi:type="dcterms:W3CDTF">2020-09-24T22:49:07Z</dcterms:modified>
</cp:coreProperties>
</file>