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5" r:id="rId1"/>
  </p:sldMasterIdLst>
  <p:notesMasterIdLst>
    <p:notesMasterId r:id="rId38"/>
  </p:notesMasterIdLst>
  <p:sldIdLst>
    <p:sldId id="330" r:id="rId2"/>
    <p:sldId id="329" r:id="rId3"/>
    <p:sldId id="256" r:id="rId4"/>
    <p:sldId id="289" r:id="rId5"/>
    <p:sldId id="312" r:id="rId6"/>
    <p:sldId id="294" r:id="rId7"/>
    <p:sldId id="295" r:id="rId8"/>
    <p:sldId id="308" r:id="rId9"/>
    <p:sldId id="296" r:id="rId10"/>
    <p:sldId id="297" r:id="rId11"/>
    <p:sldId id="300" r:id="rId12"/>
    <p:sldId id="299" r:id="rId13"/>
    <p:sldId id="298" r:id="rId14"/>
    <p:sldId id="301" r:id="rId15"/>
    <p:sldId id="303" r:id="rId16"/>
    <p:sldId id="304" r:id="rId17"/>
    <p:sldId id="314" r:id="rId18"/>
    <p:sldId id="313" r:id="rId19"/>
    <p:sldId id="315" r:id="rId20"/>
    <p:sldId id="316" r:id="rId21"/>
    <p:sldId id="317" r:id="rId22"/>
    <p:sldId id="318" r:id="rId23"/>
    <p:sldId id="307" r:id="rId24"/>
    <p:sldId id="305" r:id="rId25"/>
    <p:sldId id="326" r:id="rId26"/>
    <p:sldId id="327" r:id="rId27"/>
    <p:sldId id="328" r:id="rId28"/>
    <p:sldId id="309" r:id="rId29"/>
    <p:sldId id="306" r:id="rId30"/>
    <p:sldId id="319" r:id="rId31"/>
    <p:sldId id="320" r:id="rId32"/>
    <p:sldId id="321" r:id="rId33"/>
    <p:sldId id="322" r:id="rId34"/>
    <p:sldId id="323" r:id="rId35"/>
    <p:sldId id="324" r:id="rId36"/>
    <p:sldId id="325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853" autoAdjust="0"/>
    <p:restoredTop sz="94660" autoAdjust="0"/>
  </p:normalViewPr>
  <p:slideViewPr>
    <p:cSldViewPr snapToGrid="0">
      <p:cViewPr varScale="1">
        <p:scale>
          <a:sx n="174" d="100"/>
          <a:sy n="174" d="100"/>
        </p:scale>
        <p:origin x="944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923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38AEC-0451-9645-A343-5C8A2C46FA88}" type="datetimeFigureOut">
              <a:rPr lang="en-US" smtClean="0"/>
              <a:t>8/6/20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9222B4-1273-694D-8528-ABAE7AB0E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308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910080" y="359898"/>
            <a:ext cx="987552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910080" y="1850064"/>
            <a:ext cx="987552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228577" y="1413802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542901" y="1345016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274640"/>
            <a:ext cx="2438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3853" y="-54"/>
            <a:ext cx="9144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856" y="2600325"/>
            <a:ext cx="85344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7856" y="1066800"/>
            <a:ext cx="85344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3048000" y="0"/>
            <a:ext cx="1016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896428" y="2814656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3210752" y="2745870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478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1792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53312" y="0"/>
            <a:ext cx="10838688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6778"/>
            <a:ext cx="508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06964"/>
            <a:ext cx="508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108712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143004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528967" y="954341"/>
            <a:ext cx="9144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6671556" y="936786"/>
            <a:ext cx="865632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4800600"/>
            <a:ext cx="58928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1087902" y="-815922"/>
            <a:ext cx="2185183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25089" y="21103"/>
            <a:ext cx="2269588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243842" y="1055077"/>
            <a:ext cx="1500956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350498" y="-54"/>
            <a:ext cx="10841503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7/30/20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0544" y="2564238"/>
            <a:ext cx="999744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Soft Skills class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E5742A-0EE3-F745-9545-05182F7C4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Techtorial / Arslan K.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of:</a:t>
            </a:r>
            <a:br>
              <a:rPr lang="en-US" dirty="0"/>
            </a:br>
            <a:r>
              <a:rPr lang="en-US" dirty="0">
                <a:solidFill>
                  <a:srgbClr val="00B050"/>
                </a:solidFill>
              </a:rPr>
              <a:t>Application Design</a:t>
            </a:r>
            <a:br>
              <a:rPr lang="en-US" dirty="0"/>
            </a:br>
            <a:r>
              <a:rPr lang="en-US" dirty="0">
                <a:solidFill>
                  <a:srgbClr val="00B050"/>
                </a:solidFill>
              </a:rPr>
              <a:t>Programming language</a:t>
            </a:r>
            <a:endParaRPr lang="en-US" dirty="0"/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   Application framework</a:t>
            </a: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	Database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Security </a:t>
            </a: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  User Interface 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Functions</a:t>
            </a:r>
            <a:br>
              <a:rPr lang="en-US" dirty="0">
                <a:solidFill>
                  <a:srgbClr val="00B050"/>
                </a:solidFill>
              </a:rPr>
            </a:b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4098" name="Picture 2" descr="C:\Users\akabu\Desktop\tech\Batch 3\soft skills\desig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50270" y="1458625"/>
            <a:ext cx="4572000" cy="3429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programming languages</a:t>
            </a:r>
          </a:p>
        </p:txBody>
      </p:sp>
      <p:pic>
        <p:nvPicPr>
          <p:cNvPr id="8194" name="Picture 2" descr="C:\Users\akabu\Desktop\tech\Batch 3\soft skills\Programming langu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24822" y="1389784"/>
            <a:ext cx="7610475" cy="48672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Application framework</a:t>
            </a:r>
          </a:p>
        </p:txBody>
      </p:sp>
      <p:pic>
        <p:nvPicPr>
          <p:cNvPr id="6146" name="Picture 2" descr="C:\Users\akabu\Desktop\tech\Batch 3\soft skills\framework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02400" y="2713042"/>
            <a:ext cx="5632050" cy="3313358"/>
          </a:xfrm>
          <a:prstGeom prst="rect">
            <a:avLst/>
          </a:prstGeom>
          <a:noFill/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728000" y="1535838"/>
            <a:ext cx="10047984" cy="1135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lvl="0" algn="ctr" defTabSz="914400">
              <a:spcBef>
                <a:spcPct val="0"/>
              </a:spcBef>
            </a:pPr>
            <a:r>
              <a:rPr lang="en-US" sz="2000" dirty="0"/>
              <a:t>Frameworks are software that is developed and used by programmers to build applications.</a:t>
            </a:r>
            <a:br>
              <a:rPr lang="en-US" sz="2000" dirty="0"/>
            </a:br>
            <a:r>
              <a:rPr lang="en-US" sz="2000" dirty="0"/>
              <a:t>BDD -&gt; Behavior Driven Development</a:t>
            </a:r>
            <a:br>
              <a:rPr lang="en-US" sz="2000" dirty="0"/>
            </a:br>
            <a:r>
              <a:rPr lang="en-US" sz="2000" dirty="0"/>
              <a:t>TDD -&gt; Test Driven Development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User Interface or 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place where interaction between </a:t>
            </a:r>
            <a:r>
              <a:rPr lang="en-US" b="1" dirty="0"/>
              <a:t>End User </a:t>
            </a:r>
            <a:r>
              <a:rPr lang="en-US" dirty="0"/>
              <a:t>and </a:t>
            </a:r>
            <a:r>
              <a:rPr lang="en-US" b="1" dirty="0"/>
              <a:t>Software applications</a:t>
            </a:r>
            <a:r>
              <a:rPr lang="en-US" dirty="0"/>
              <a:t>.</a:t>
            </a:r>
          </a:p>
        </p:txBody>
      </p:sp>
      <p:pic>
        <p:nvPicPr>
          <p:cNvPr id="5122" name="Picture 2" descr="C:\Users\akabu\Desktop\tech\Batch 3\soft skills\user Interface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70776" y="2755037"/>
            <a:ext cx="4357991" cy="3733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(Development)</a:t>
            </a:r>
          </a:p>
        </p:txBody>
      </p:sp>
      <p:pic>
        <p:nvPicPr>
          <p:cNvPr id="9218" name="Picture 2" descr="C:\Users\akabu\Desktop\tech\Batch 3\soft skills\developmen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93128" y="1838722"/>
            <a:ext cx="5072640" cy="419579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TESTING</a:t>
            </a:r>
          </a:p>
        </p:txBody>
      </p:sp>
      <p:pic>
        <p:nvPicPr>
          <p:cNvPr id="10242" name="Picture 2" descr="C:\Users\akabu\Desktop\tech\Batch 3\soft skills\testin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08037" y="1790268"/>
            <a:ext cx="7124700" cy="4191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 descr="C:\Users\akabu\Desktop\tech\Batch 3\soft skills\Testin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958" y="1144800"/>
            <a:ext cx="9399268" cy="43363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done by Developers</a:t>
            </a:r>
          </a:p>
          <a:p>
            <a:endParaRPr lang="en-US" dirty="0"/>
          </a:p>
          <a:p>
            <a:r>
              <a:rPr lang="en-US" dirty="0"/>
              <a:t>Testing small piece of code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5362" name="Picture 2" descr="C:\Users\akabu\Desktop\tech\Batch 3\soft skills\unit testin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95325" y="2203275"/>
            <a:ext cx="4286250" cy="3095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Smoke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3600" y="1447800"/>
            <a:ext cx="10557984" cy="4800600"/>
          </a:xfrm>
        </p:spPr>
        <p:txBody>
          <a:bodyPr/>
          <a:lstStyle/>
          <a:p>
            <a:r>
              <a:rPr lang="en-US" dirty="0"/>
              <a:t>Testing main functionalities to verify it is up and running.</a:t>
            </a:r>
          </a:p>
          <a:p>
            <a:r>
              <a:rPr lang="en-US" b="1" dirty="0"/>
              <a:t>Tested on daily basis</a:t>
            </a:r>
          </a:p>
        </p:txBody>
      </p:sp>
      <p:pic>
        <p:nvPicPr>
          <p:cNvPr id="14338" name="Picture 2" descr="C:\Users\akabu\Desktop\tech\Batch 3\soft skills\smoke Testin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3400" y="3051288"/>
            <a:ext cx="4000500" cy="2724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Testing</a:t>
            </a:r>
          </a:p>
        </p:txBody>
      </p:sp>
      <p:pic>
        <p:nvPicPr>
          <p:cNvPr id="16386" name="Picture 2" descr="C:\Users\akabu\Desktop\tech\Batch 3\soft skills\Integration testin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24801" y="1852612"/>
            <a:ext cx="4716000" cy="2486869"/>
          </a:xfrm>
          <a:prstGeom prst="rect">
            <a:avLst/>
          </a:prstGeom>
          <a:noFill/>
        </p:spPr>
      </p:pic>
      <p:pic>
        <p:nvPicPr>
          <p:cNvPr id="16387" name="Picture 3" descr="C:\Users\akabu\Desktop\tech\Batch 3\soft skills\integration-testin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13600" y="1903475"/>
            <a:ext cx="4286250" cy="4286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Soft Skills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144" y="1447800"/>
            <a:ext cx="4875456" cy="48006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SDLC</a:t>
            </a:r>
          </a:p>
          <a:p>
            <a:pPr>
              <a:lnSpc>
                <a:spcPct val="200000"/>
              </a:lnSpc>
            </a:pPr>
            <a:r>
              <a:rPr lang="en-US" dirty="0"/>
              <a:t>Agile/Waterfall Methodologies</a:t>
            </a:r>
          </a:p>
          <a:p>
            <a:pPr>
              <a:lnSpc>
                <a:spcPct val="200000"/>
              </a:lnSpc>
            </a:pPr>
            <a:r>
              <a:rPr lang="en-US" dirty="0"/>
              <a:t>Testing types</a:t>
            </a:r>
          </a:p>
          <a:p>
            <a:pPr>
              <a:lnSpc>
                <a:spcPct val="200000"/>
              </a:lnSpc>
            </a:pPr>
            <a:r>
              <a:rPr lang="en-US" dirty="0"/>
              <a:t>STLC/Defect Life Cycle</a:t>
            </a:r>
          </a:p>
          <a:p>
            <a:pPr>
              <a:lnSpc>
                <a:spcPct val="200000"/>
              </a:lnSpc>
            </a:pPr>
            <a:r>
              <a:rPr lang="en-US" dirty="0"/>
              <a:t>Manual Testing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969744" y="1578600"/>
            <a:ext cx="4875456" cy="4800600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365760" indent="-283464" defTabSz="914400">
              <a:lnSpc>
                <a:spcPct val="2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3200" dirty="0"/>
              <a:t>Testing Strategies</a:t>
            </a:r>
          </a:p>
          <a:p>
            <a:pPr marL="365760" indent="-283464" defTabSz="914400">
              <a:lnSpc>
                <a:spcPct val="2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3200" dirty="0"/>
              <a:t>Application Environments</a:t>
            </a:r>
          </a:p>
          <a:p>
            <a:pPr marL="365760" indent="-283464" defTabSz="914400">
              <a:lnSpc>
                <a:spcPct val="2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3200" dirty="0"/>
              <a:t>JIRA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Review Classes</a:t>
            </a:r>
          </a:p>
          <a:p>
            <a:pPr marL="365760" lvl="0" indent="-283464" defTabSz="914400">
              <a:lnSpc>
                <a:spcPct val="2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3200" dirty="0"/>
              <a:t>Interview Preparation </a:t>
            </a:r>
          </a:p>
          <a:p>
            <a:pPr marL="365760" lvl="0" indent="-283464" defTabSz="914400">
              <a:spcBef>
                <a:spcPts val="600"/>
              </a:spcBef>
              <a:buClr>
                <a:schemeClr val="accent1"/>
              </a:buClr>
              <a:buSzPct val="80000"/>
            </a:pPr>
            <a:br>
              <a:rPr lang="en-US" sz="3200" dirty="0"/>
            </a:b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Should be done every month (2 sprints)</a:t>
            </a:r>
          </a:p>
        </p:txBody>
      </p:sp>
      <p:pic>
        <p:nvPicPr>
          <p:cNvPr id="18434" name="Picture 2" descr="C:\Users\akabu\Desktop\tech\Batch 3\soft skills\regression-testing-intr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9388" y="2722900"/>
            <a:ext cx="7563800" cy="2756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 – Hoc ( Monkey )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Informal Testing which is performed by Testers.</a:t>
            </a:r>
          </a:p>
          <a:p>
            <a:r>
              <a:rPr lang="en-US" dirty="0"/>
              <a:t>Application is tested randomly with random inputs.</a:t>
            </a:r>
          </a:p>
          <a:p>
            <a:endParaRPr lang="en-US" dirty="0"/>
          </a:p>
        </p:txBody>
      </p:sp>
      <p:pic>
        <p:nvPicPr>
          <p:cNvPr id="17410" name="Picture 2" descr="C:\Users\akabu\Desktop\tech\Batch 3\soft skills\monkey testin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3200" y="2915582"/>
            <a:ext cx="5838788" cy="328431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Testing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Speed</a:t>
            </a:r>
          </a:p>
          <a:p>
            <a:endParaRPr lang="en-US" dirty="0"/>
          </a:p>
          <a:p>
            <a:r>
              <a:rPr lang="en-US" dirty="0"/>
              <a:t>Stability of Software</a:t>
            </a:r>
          </a:p>
          <a:p>
            <a:endParaRPr lang="en-US" dirty="0"/>
          </a:p>
          <a:p>
            <a:r>
              <a:rPr lang="en-US" dirty="0"/>
              <a:t>Capacity </a:t>
            </a:r>
          </a:p>
        </p:txBody>
      </p:sp>
      <p:pic>
        <p:nvPicPr>
          <p:cNvPr id="19458" name="Picture 2" descr="C:\Users\akabu\Desktop\tech\Batch 3\soft skills\performance-testin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56818" y="3441600"/>
            <a:ext cx="4387532" cy="26393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Basic Testing Glossary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144" y="1447800"/>
            <a:ext cx="3831456" cy="4800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Bug (Defect)</a:t>
            </a:r>
          </a:p>
          <a:p>
            <a:endParaRPr lang="en-US" dirty="0"/>
          </a:p>
          <a:p>
            <a:r>
              <a:rPr lang="en-US" dirty="0"/>
              <a:t>Test Case</a:t>
            </a:r>
          </a:p>
          <a:p>
            <a:endParaRPr lang="en-US" dirty="0"/>
          </a:p>
          <a:p>
            <a:pPr lvl="0"/>
            <a:r>
              <a:rPr lang="en-US" dirty="0"/>
              <a:t>Business requirement</a:t>
            </a:r>
          </a:p>
          <a:p>
            <a:r>
              <a:rPr lang="en-US" dirty="0"/>
              <a:t>Expected Result</a:t>
            </a:r>
          </a:p>
          <a:p>
            <a:endParaRPr lang="en-US" dirty="0"/>
          </a:p>
          <a:p>
            <a:r>
              <a:rPr lang="en-US" dirty="0"/>
              <a:t>Actual Result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113744" y="1477800"/>
            <a:ext cx="3831456" cy="48006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Positive Testing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lang="en-US" sz="3200" dirty="0"/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Negative Testing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lang="en-US" sz="3200" dirty="0"/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Front End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 End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Functionality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BUG / Defect ?</a:t>
            </a:r>
          </a:p>
        </p:txBody>
      </p:sp>
      <p:pic>
        <p:nvPicPr>
          <p:cNvPr id="12291" name="Picture 3" descr="C:\Users\akabu\Desktop\tech\Batch 3\soft skills\bu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33138" y="2727525"/>
            <a:ext cx="5715000" cy="3429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196000" y="1576800"/>
            <a:ext cx="30687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Unexpected result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25600" y="2491200"/>
            <a:ext cx="24230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Invalid Output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akabu\Desktop\tech\Batch 3\soft skills\test cas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92475" y="1975038"/>
            <a:ext cx="9753600" cy="40719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8502" y="464833"/>
            <a:ext cx="999744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Front End (UI) and Back end</a:t>
            </a:r>
            <a:br>
              <a:rPr lang="en-US" dirty="0"/>
            </a:br>
            <a:r>
              <a:rPr lang="en-US" dirty="0"/>
              <a:t>Full Stack SDET (Software Development Engineer in Test)</a:t>
            </a:r>
          </a:p>
        </p:txBody>
      </p:sp>
      <p:pic>
        <p:nvPicPr>
          <p:cNvPr id="2050" name="Picture 2" descr="C:\Users\akabu\Desktop\tech\Batch 3\soft skills\frontend vs backen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9595" y="2179930"/>
            <a:ext cx="7715254" cy="433983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“To Perform” from Latin language</a:t>
            </a:r>
          </a:p>
        </p:txBody>
      </p:sp>
      <p:pic>
        <p:nvPicPr>
          <p:cNvPr id="3074" name="Picture 2" descr="C:\Users\akabu\Desktop\tech\Batch 3\soft skills\funtionalit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51952" y="2484000"/>
            <a:ext cx="7682948" cy="42333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282" y="712029"/>
            <a:ext cx="10694243" cy="5016826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Automation Test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316" name="Picture 4" descr="C:\Users\akabu\Desktop\tech\Batch 3\soft skills\benefits of Automati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9201" y="183292"/>
            <a:ext cx="8882850" cy="630857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SDLC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Software Development Life Cycle</a:t>
            </a:r>
          </a:p>
        </p:txBody>
      </p:sp>
      <p:pic>
        <p:nvPicPr>
          <p:cNvPr id="7170" name="Picture 2" descr="C:\Users\akabu\Desktop\tech\logo BLUE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79103" y="6095999"/>
            <a:ext cx="1188221" cy="392113"/>
          </a:xfrm>
          <a:prstGeom prst="rect">
            <a:avLst/>
          </a:prstGeom>
          <a:noFill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6CD054-EBFD-2943-8CF7-8FE9A9453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Techtorial / Arslan 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1417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144" y="1447800"/>
            <a:ext cx="7525056" cy="4800600"/>
          </a:xfrm>
        </p:spPr>
        <p:txBody>
          <a:bodyPr/>
          <a:lstStyle/>
          <a:p>
            <a:r>
              <a:rPr lang="en-US" dirty="0"/>
              <a:t>This step is done after Application been tested and Accepted by Client.</a:t>
            </a:r>
          </a:p>
          <a:p>
            <a:endParaRPr lang="en-US" dirty="0"/>
          </a:p>
          <a:p>
            <a:r>
              <a:rPr lang="en-US" dirty="0"/>
              <a:t>Release the Application to Production</a:t>
            </a:r>
          </a:p>
          <a:p>
            <a:endParaRPr lang="en-US" dirty="0"/>
          </a:p>
          <a:p>
            <a:r>
              <a:rPr lang="en-US" dirty="0"/>
              <a:t>Production is where end users have an access to application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482" name="Picture 2" descr="C:\Users\akabu\Desktop\tech\Batch 3\soft skills\icon_deployment-300x3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45702" y="1299941"/>
            <a:ext cx="2857500" cy="28575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792" y="184995"/>
            <a:ext cx="10013709" cy="6167314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Maintenance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7744" y="1944600"/>
            <a:ext cx="9997440" cy="3239400"/>
          </a:xfrm>
        </p:spPr>
        <p:txBody>
          <a:bodyPr/>
          <a:lstStyle/>
          <a:p>
            <a:r>
              <a:rPr lang="en-US" dirty="0"/>
              <a:t>Software updates</a:t>
            </a:r>
          </a:p>
          <a:p>
            <a:endParaRPr lang="en-US" dirty="0"/>
          </a:p>
          <a:p>
            <a:r>
              <a:rPr lang="en-US" dirty="0"/>
              <a:t>Repairs</a:t>
            </a:r>
          </a:p>
          <a:p>
            <a:endParaRPr lang="en-US" dirty="0"/>
          </a:p>
          <a:p>
            <a:r>
              <a:rPr lang="en-US" dirty="0"/>
              <a:t>Fixes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069" y="2131200"/>
            <a:ext cx="6103091" cy="3315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263" y="0"/>
            <a:ext cx="8661664" cy="6504122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685" y="119277"/>
            <a:ext cx="9772311" cy="610128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External Application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Internal Application</a:t>
            </a:r>
          </a:p>
        </p:txBody>
      </p:sp>
      <p:pic>
        <p:nvPicPr>
          <p:cNvPr id="4" name="Picture 3" descr="C:\Users\akabu\Desktop\Day1\maximizing-user-engagement-through-personalized-apps2-768x42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8200" y="2118000"/>
            <a:ext cx="2347912" cy="1303338"/>
          </a:xfrm>
          <a:prstGeom prst="rect">
            <a:avLst/>
          </a:prstGeom>
          <a:noFill/>
        </p:spPr>
      </p:pic>
      <p:pic>
        <p:nvPicPr>
          <p:cNvPr id="5" name="Picture 2" descr="C:\Users\akabu\Desktop\Day1\customer-service-app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95600" y="4415402"/>
            <a:ext cx="2514600" cy="16470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0544" y="1088238"/>
            <a:ext cx="9997440" cy="1143000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890" y="1087581"/>
            <a:ext cx="5673324" cy="56733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37145" y="510684"/>
            <a:ext cx="8150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SDLC</a:t>
            </a:r>
            <a:r>
              <a:rPr lang="en-US" dirty="0"/>
              <a:t> or the </a:t>
            </a:r>
            <a:r>
              <a:rPr lang="en-US" b="1" dirty="0"/>
              <a:t>Software Development Life Cycle</a:t>
            </a:r>
            <a:r>
              <a:rPr lang="en-US" dirty="0"/>
              <a:t> is a process </a:t>
            </a:r>
          </a:p>
          <a:p>
            <a:r>
              <a:rPr lang="en-US" dirty="0"/>
              <a:t>that produces </a:t>
            </a:r>
            <a:r>
              <a:rPr lang="en-US" b="1" dirty="0"/>
              <a:t>software</a:t>
            </a:r>
            <a:r>
              <a:rPr lang="en-US" dirty="0"/>
              <a:t> with the highest quality and lowest cost in the shortest time.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PLANNING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013" y="1329689"/>
            <a:ext cx="6874187" cy="435928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Outputs of Planning phase</a:t>
            </a:r>
          </a:p>
        </p:txBody>
      </p:sp>
      <p:pic>
        <p:nvPicPr>
          <p:cNvPr id="1026" name="Picture 2" descr="C:\Users\akabu\Desktop\tech\Batch 3\soft skills\mone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40781" y="1665721"/>
            <a:ext cx="3484996" cy="1742498"/>
          </a:xfrm>
          <a:prstGeom prst="rect">
            <a:avLst/>
          </a:prstGeom>
          <a:noFill/>
        </p:spPr>
      </p:pic>
      <p:pic>
        <p:nvPicPr>
          <p:cNvPr id="1027" name="Picture 3" descr="C:\Users\akabu\Desktop\tech\Batch 3\soft skills\tim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3868" y="1606694"/>
            <a:ext cx="2276475" cy="2009775"/>
          </a:xfrm>
          <a:prstGeom prst="rect">
            <a:avLst/>
          </a:prstGeom>
          <a:noFill/>
        </p:spPr>
      </p:pic>
      <p:pic>
        <p:nvPicPr>
          <p:cNvPr id="1028" name="Picture 4" descr="C:\Users\akabu\Desktop\tech\Batch 3\soft skills\risk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34127" y="4017817"/>
            <a:ext cx="3639661" cy="1980768"/>
          </a:xfrm>
          <a:prstGeom prst="rect">
            <a:avLst/>
          </a:prstGeom>
          <a:noFill/>
        </p:spPr>
      </p:pic>
      <p:pic>
        <p:nvPicPr>
          <p:cNvPr id="1029" name="Picture 5" descr="C:\Users\akabu\Desktop\tech\Batch 3\soft skills\quality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71032" y="4162859"/>
            <a:ext cx="2724150" cy="16764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152800" y="1800000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46400" y="184320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Budget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14400" y="4248000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Risk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18400" y="435600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Quality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ROI (Return On Investment)</a:t>
            </a:r>
          </a:p>
          <a:p>
            <a:endParaRPr lang="en-US" dirty="0"/>
          </a:p>
          <a:p>
            <a:r>
              <a:rPr lang="en-US" dirty="0"/>
              <a:t>Requirements</a:t>
            </a:r>
          </a:p>
          <a:p>
            <a:endParaRPr lang="en-US" dirty="0"/>
          </a:p>
          <a:p>
            <a:r>
              <a:rPr lang="en-US" dirty="0"/>
              <a:t>Needs of End User</a:t>
            </a:r>
          </a:p>
        </p:txBody>
      </p:sp>
      <p:pic>
        <p:nvPicPr>
          <p:cNvPr id="2050" name="Picture 2" descr="C:\Users\akabu\Desktop\tech\Batch 3\soft skills\analysis user need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89251" y="3229616"/>
            <a:ext cx="5943600" cy="24479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006" y="255480"/>
            <a:ext cx="10591791" cy="621355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Who is End User?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7909" y="1447800"/>
            <a:ext cx="10283675" cy="4800600"/>
          </a:xfrm>
        </p:spPr>
        <p:txBody>
          <a:bodyPr/>
          <a:lstStyle/>
          <a:p>
            <a:r>
              <a:rPr lang="en-US" b="1" dirty="0"/>
              <a:t>End User </a:t>
            </a:r>
            <a:r>
              <a:rPr lang="en-US" dirty="0"/>
              <a:t>is person that software program is designed for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 descr="C:\Users\akabu\Desktop\tech\Batch 3\soft skills\end user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45604" y="2867891"/>
            <a:ext cx="7222334" cy="286053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21559</TotalTime>
  <Words>361</Words>
  <Application>Microsoft Macintosh PowerPoint</Application>
  <PresentationFormat>Widescreen</PresentationFormat>
  <Paragraphs>111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Calibri</vt:lpstr>
      <vt:lpstr>Gill Sans MT</vt:lpstr>
      <vt:lpstr>Verdana</vt:lpstr>
      <vt:lpstr>Wingdings 2</vt:lpstr>
      <vt:lpstr>Solstice</vt:lpstr>
      <vt:lpstr>Soft Skills class</vt:lpstr>
      <vt:lpstr>Soft Skills Topics</vt:lpstr>
      <vt:lpstr>SDLC</vt:lpstr>
      <vt:lpstr>PowerPoint Presentation</vt:lpstr>
      <vt:lpstr>PLANNING</vt:lpstr>
      <vt:lpstr>Outputs of Planning phase</vt:lpstr>
      <vt:lpstr>ANALYSIS</vt:lpstr>
      <vt:lpstr>PowerPoint Presentation</vt:lpstr>
      <vt:lpstr>Who is End User?</vt:lpstr>
      <vt:lpstr>Design</vt:lpstr>
      <vt:lpstr>Popular programming languages</vt:lpstr>
      <vt:lpstr>Application framework</vt:lpstr>
      <vt:lpstr>User Interface or UI</vt:lpstr>
      <vt:lpstr>Implementation (Development)</vt:lpstr>
      <vt:lpstr>TESTING</vt:lpstr>
      <vt:lpstr>PowerPoint Presentation</vt:lpstr>
      <vt:lpstr>Unit Testing</vt:lpstr>
      <vt:lpstr>Smoke Testing</vt:lpstr>
      <vt:lpstr>Integration Testing</vt:lpstr>
      <vt:lpstr>Regression Testing</vt:lpstr>
      <vt:lpstr>Ad – Hoc ( Monkey ) Testing</vt:lpstr>
      <vt:lpstr>Performance Testing </vt:lpstr>
      <vt:lpstr>Basic Testing Glossary</vt:lpstr>
      <vt:lpstr>What is BUG / Defect ?</vt:lpstr>
      <vt:lpstr>Test Case</vt:lpstr>
      <vt:lpstr>Front End (UI) and Back end Full Stack SDET (Software Development Engineer in Test)</vt:lpstr>
      <vt:lpstr>Functionality</vt:lpstr>
      <vt:lpstr>PowerPoint Presentation</vt:lpstr>
      <vt:lpstr>Benefits Of Automation Test</vt:lpstr>
      <vt:lpstr>Deployment</vt:lpstr>
      <vt:lpstr>PowerPoint Presentation</vt:lpstr>
      <vt:lpstr>Maintenance</vt:lpstr>
      <vt:lpstr>PowerPoint Presentation</vt:lpstr>
      <vt:lpstr>PowerPoint Presentation</vt:lpstr>
      <vt:lpstr>Applications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SDLC</dc:title>
  <dc:creator>Jumabay Jorobaev</dc:creator>
  <cp:lastModifiedBy>Temir Nurkul</cp:lastModifiedBy>
  <cp:revision>149</cp:revision>
  <dcterms:created xsi:type="dcterms:W3CDTF">2019-04-03T00:24:40Z</dcterms:created>
  <dcterms:modified xsi:type="dcterms:W3CDTF">2020-08-06T22:31:06Z</dcterms:modified>
</cp:coreProperties>
</file>