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  <p:sldId id="262" r:id="rId5"/>
    <p:sldId id="261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7030"/>
  </p:normalViewPr>
  <p:slideViewPr>
    <p:cSldViewPr snapToGrid="0" snapToObjects="1">
      <p:cViewPr varScale="1">
        <p:scale>
          <a:sx n="113" d="100"/>
          <a:sy n="113" d="100"/>
        </p:scale>
        <p:origin x="17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F84AD4-7FF9-4840-8223-222FB3024442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0957E6-37C0-45CD-9730-57688AA367AC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Functional testing 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involves the testing of the functional aspects of a software application. When you’re performing functional tests, you have to test each and every functionality. You need to see whether you’re getting the desired results or not.</a:t>
          </a:r>
        </a:p>
      </dgm:t>
    </dgm:pt>
    <dgm:pt modelId="{6BCD368E-E96A-47CC-97BB-B3F81162ABDC}" type="parTrans" cxnId="{C1D6044A-56D2-4DD6-A575-EF66E92B58E9}">
      <dgm:prSet/>
      <dgm:spPr/>
      <dgm:t>
        <a:bodyPr/>
        <a:lstStyle/>
        <a:p>
          <a:endParaRPr lang="en-US"/>
        </a:p>
      </dgm:t>
    </dgm:pt>
    <dgm:pt modelId="{8973AAF6-A40B-45A9-B412-FAC030E6AAAA}" type="sibTrans" cxnId="{C1D6044A-56D2-4DD6-A575-EF66E92B58E9}">
      <dgm:prSet/>
      <dgm:spPr/>
      <dgm:t>
        <a:bodyPr/>
        <a:lstStyle/>
        <a:p>
          <a:endParaRPr lang="en-US"/>
        </a:p>
      </dgm:t>
    </dgm:pt>
    <dgm:pt modelId="{5FA7A40D-8AC9-4B87-9121-FC7C68E25281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Non-functional testing 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is the testing of non-functional aspects of an application, such as performance, reliability, usability, security, and so on. Non-functional tests are performed after the functional tests.</a:t>
          </a:r>
        </a:p>
      </dgm:t>
    </dgm:pt>
    <dgm:pt modelId="{A988DA2F-5856-4ED2-B87F-DC1D751F339A}" type="parTrans" cxnId="{504C58A8-5EEA-4335-A468-8CCE38ECE052}">
      <dgm:prSet/>
      <dgm:spPr/>
      <dgm:t>
        <a:bodyPr/>
        <a:lstStyle/>
        <a:p>
          <a:endParaRPr lang="en-US"/>
        </a:p>
      </dgm:t>
    </dgm:pt>
    <dgm:pt modelId="{17C1EF7C-FBDA-4E6B-8CAC-F9F20B349929}" type="sibTrans" cxnId="{504C58A8-5EEA-4335-A468-8CCE38ECE052}">
      <dgm:prSet/>
      <dgm:spPr/>
      <dgm:t>
        <a:bodyPr/>
        <a:lstStyle/>
        <a:p>
          <a:endParaRPr lang="en-US"/>
        </a:p>
      </dgm:t>
    </dgm:pt>
    <dgm:pt modelId="{7218C317-375D-1F4D-8D8B-B864B20A5395}" type="pres">
      <dgm:prSet presAssocID="{50F84AD4-7FF9-4840-8223-222FB302444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822348-D87E-F340-BA93-3FA8E5E19127}" type="pres">
      <dgm:prSet presAssocID="{1B0957E6-37C0-45CD-9730-57688AA367AC}" presName="hierRoot1" presStyleCnt="0"/>
      <dgm:spPr/>
    </dgm:pt>
    <dgm:pt modelId="{53E6AA49-D48F-2845-BE3D-BAA963857E36}" type="pres">
      <dgm:prSet presAssocID="{1B0957E6-37C0-45CD-9730-57688AA367AC}" presName="composite" presStyleCnt="0"/>
      <dgm:spPr/>
    </dgm:pt>
    <dgm:pt modelId="{3ABA14E9-FBF2-9A4F-9324-940EF0D99073}" type="pres">
      <dgm:prSet presAssocID="{1B0957E6-37C0-45CD-9730-57688AA367AC}" presName="background" presStyleLbl="node0" presStyleIdx="0" presStyleCnt="2"/>
      <dgm:spPr/>
    </dgm:pt>
    <dgm:pt modelId="{FB666D46-983C-AD42-988D-995940455398}" type="pres">
      <dgm:prSet presAssocID="{1B0957E6-37C0-45CD-9730-57688AA367AC}" presName="text" presStyleLbl="fgAcc0" presStyleIdx="0" presStyleCnt="2" custScaleX="108593" custScaleY="114449">
        <dgm:presLayoutVars>
          <dgm:chPref val="3"/>
        </dgm:presLayoutVars>
      </dgm:prSet>
      <dgm:spPr/>
    </dgm:pt>
    <dgm:pt modelId="{51BBB08B-5CC4-1647-8AB4-EFF14CBA0249}" type="pres">
      <dgm:prSet presAssocID="{1B0957E6-37C0-45CD-9730-57688AA367AC}" presName="hierChild2" presStyleCnt="0"/>
      <dgm:spPr/>
    </dgm:pt>
    <dgm:pt modelId="{88B05267-6D1E-2640-9D37-4C30B906A9C3}" type="pres">
      <dgm:prSet presAssocID="{5FA7A40D-8AC9-4B87-9121-FC7C68E25281}" presName="hierRoot1" presStyleCnt="0"/>
      <dgm:spPr/>
    </dgm:pt>
    <dgm:pt modelId="{A9E0904C-D531-8A4F-B243-3E64C517BD97}" type="pres">
      <dgm:prSet presAssocID="{5FA7A40D-8AC9-4B87-9121-FC7C68E25281}" presName="composite" presStyleCnt="0"/>
      <dgm:spPr/>
    </dgm:pt>
    <dgm:pt modelId="{D9F20F86-7B3F-CA46-B5D6-20C41756B374}" type="pres">
      <dgm:prSet presAssocID="{5FA7A40D-8AC9-4B87-9121-FC7C68E25281}" presName="background" presStyleLbl="node0" presStyleIdx="1" presStyleCnt="2"/>
      <dgm:spPr/>
    </dgm:pt>
    <dgm:pt modelId="{F0BD7462-92CF-F841-ACC9-A898AEE15027}" type="pres">
      <dgm:prSet presAssocID="{5FA7A40D-8AC9-4B87-9121-FC7C68E25281}" presName="text" presStyleLbl="fgAcc0" presStyleIdx="1" presStyleCnt="2" custScaleX="126777" custScaleY="114373">
        <dgm:presLayoutVars>
          <dgm:chPref val="3"/>
        </dgm:presLayoutVars>
      </dgm:prSet>
      <dgm:spPr/>
    </dgm:pt>
    <dgm:pt modelId="{86E40131-0AFC-DD41-B021-F88A13E96922}" type="pres">
      <dgm:prSet presAssocID="{5FA7A40D-8AC9-4B87-9121-FC7C68E25281}" presName="hierChild2" presStyleCnt="0"/>
      <dgm:spPr/>
    </dgm:pt>
  </dgm:ptLst>
  <dgm:cxnLst>
    <dgm:cxn modelId="{C1D6044A-56D2-4DD6-A575-EF66E92B58E9}" srcId="{50F84AD4-7FF9-4840-8223-222FB3024442}" destId="{1B0957E6-37C0-45CD-9730-57688AA367AC}" srcOrd="0" destOrd="0" parTransId="{6BCD368E-E96A-47CC-97BB-B3F81162ABDC}" sibTransId="{8973AAF6-A40B-45A9-B412-FAC030E6AAAA}"/>
    <dgm:cxn modelId="{00744667-09A4-DA49-8E3E-5CF7A34E49F1}" type="presOf" srcId="{1B0957E6-37C0-45CD-9730-57688AA367AC}" destId="{FB666D46-983C-AD42-988D-995940455398}" srcOrd="0" destOrd="0" presId="urn:microsoft.com/office/officeart/2005/8/layout/hierarchy1"/>
    <dgm:cxn modelId="{504C58A8-5EEA-4335-A468-8CCE38ECE052}" srcId="{50F84AD4-7FF9-4840-8223-222FB3024442}" destId="{5FA7A40D-8AC9-4B87-9121-FC7C68E25281}" srcOrd="1" destOrd="0" parTransId="{A988DA2F-5856-4ED2-B87F-DC1D751F339A}" sibTransId="{17C1EF7C-FBDA-4E6B-8CAC-F9F20B349929}"/>
    <dgm:cxn modelId="{9138D1A8-609F-934D-8EDE-34C39CF6BEB6}" type="presOf" srcId="{5FA7A40D-8AC9-4B87-9121-FC7C68E25281}" destId="{F0BD7462-92CF-F841-ACC9-A898AEE15027}" srcOrd="0" destOrd="0" presId="urn:microsoft.com/office/officeart/2005/8/layout/hierarchy1"/>
    <dgm:cxn modelId="{9660AAD8-75DD-D54F-B402-3B82001A2DFD}" type="presOf" srcId="{50F84AD4-7FF9-4840-8223-222FB3024442}" destId="{7218C317-375D-1F4D-8D8B-B864B20A5395}" srcOrd="0" destOrd="0" presId="urn:microsoft.com/office/officeart/2005/8/layout/hierarchy1"/>
    <dgm:cxn modelId="{C5E3F55E-F06B-7D4C-8D45-9B4ED57CFC6A}" type="presParOf" srcId="{7218C317-375D-1F4D-8D8B-B864B20A5395}" destId="{40822348-D87E-F340-BA93-3FA8E5E19127}" srcOrd="0" destOrd="0" presId="urn:microsoft.com/office/officeart/2005/8/layout/hierarchy1"/>
    <dgm:cxn modelId="{BA27057F-3E1C-D743-8E3D-FD249A5BCBE2}" type="presParOf" srcId="{40822348-D87E-F340-BA93-3FA8E5E19127}" destId="{53E6AA49-D48F-2845-BE3D-BAA963857E36}" srcOrd="0" destOrd="0" presId="urn:microsoft.com/office/officeart/2005/8/layout/hierarchy1"/>
    <dgm:cxn modelId="{3E6D9093-BC50-3140-87D7-BD480F7B5141}" type="presParOf" srcId="{53E6AA49-D48F-2845-BE3D-BAA963857E36}" destId="{3ABA14E9-FBF2-9A4F-9324-940EF0D99073}" srcOrd="0" destOrd="0" presId="urn:microsoft.com/office/officeart/2005/8/layout/hierarchy1"/>
    <dgm:cxn modelId="{F81178CE-DE90-9F42-B6F6-46AC396F4009}" type="presParOf" srcId="{53E6AA49-D48F-2845-BE3D-BAA963857E36}" destId="{FB666D46-983C-AD42-988D-995940455398}" srcOrd="1" destOrd="0" presId="urn:microsoft.com/office/officeart/2005/8/layout/hierarchy1"/>
    <dgm:cxn modelId="{56AD564C-36B9-4246-A67A-B73297113BF7}" type="presParOf" srcId="{40822348-D87E-F340-BA93-3FA8E5E19127}" destId="{51BBB08B-5CC4-1647-8AB4-EFF14CBA0249}" srcOrd="1" destOrd="0" presId="urn:microsoft.com/office/officeart/2005/8/layout/hierarchy1"/>
    <dgm:cxn modelId="{D71C3823-FB83-9047-A7A6-752A7290A643}" type="presParOf" srcId="{7218C317-375D-1F4D-8D8B-B864B20A5395}" destId="{88B05267-6D1E-2640-9D37-4C30B906A9C3}" srcOrd="1" destOrd="0" presId="urn:microsoft.com/office/officeart/2005/8/layout/hierarchy1"/>
    <dgm:cxn modelId="{04A02908-65BE-7043-9F18-DE8BBAFFB59F}" type="presParOf" srcId="{88B05267-6D1E-2640-9D37-4C30B906A9C3}" destId="{A9E0904C-D531-8A4F-B243-3E64C517BD97}" srcOrd="0" destOrd="0" presId="urn:microsoft.com/office/officeart/2005/8/layout/hierarchy1"/>
    <dgm:cxn modelId="{7B74F152-43C1-BD4E-A5C5-D0C245C79095}" type="presParOf" srcId="{A9E0904C-D531-8A4F-B243-3E64C517BD97}" destId="{D9F20F86-7B3F-CA46-B5D6-20C41756B374}" srcOrd="0" destOrd="0" presId="urn:microsoft.com/office/officeart/2005/8/layout/hierarchy1"/>
    <dgm:cxn modelId="{062ABCC1-9971-0149-A6DA-97C1AD923D0B}" type="presParOf" srcId="{A9E0904C-D531-8A4F-B243-3E64C517BD97}" destId="{F0BD7462-92CF-F841-ACC9-A898AEE15027}" srcOrd="1" destOrd="0" presId="urn:microsoft.com/office/officeart/2005/8/layout/hierarchy1"/>
    <dgm:cxn modelId="{29617C0C-DE05-E54F-AD2F-27B2BDE77A6D}" type="presParOf" srcId="{88B05267-6D1E-2640-9D37-4C30B906A9C3}" destId="{86E40131-0AFC-DD41-B021-F88A13E969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954345-4536-4030-9808-18F796E0275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C5FD827-039E-4142-8F51-C46AAD2AB63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Unit testing 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is a level of software testing where individual units/ components of a software are tested. The purpose is to validate that each unit of the software performs as designed. A unit is the smallest testable part of any software. It usually has one or a few inputs and usually a single output.</a:t>
          </a:r>
        </a:p>
      </dgm:t>
    </dgm:pt>
    <dgm:pt modelId="{9BB09A13-9E20-4BC9-BF95-091E27287A89}" type="parTrans" cxnId="{CA690873-3FB8-4383-90CD-B8E3370FFAFD}">
      <dgm:prSet/>
      <dgm:spPr/>
      <dgm:t>
        <a:bodyPr/>
        <a:lstStyle/>
        <a:p>
          <a:endParaRPr lang="en-US"/>
        </a:p>
      </dgm:t>
    </dgm:pt>
    <dgm:pt modelId="{3B6B3E6E-E9B5-41D5-8B09-D73E38AC4D51}" type="sibTrans" cxnId="{CA690873-3FB8-4383-90CD-B8E3370FFAFD}">
      <dgm:prSet/>
      <dgm:spPr/>
      <dgm:t>
        <a:bodyPr/>
        <a:lstStyle/>
        <a:p>
          <a:endParaRPr lang="en-US"/>
        </a:p>
      </dgm:t>
    </dgm:pt>
    <dgm:pt modelId="{D1D26056-271D-4ECD-9894-2ED5EB6B07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Integration Testing 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is a level of software testing where individual units are combined and tested as a group. The purpose of this level of testing is to expose faults in the interaction between integrated units.</a:t>
          </a:r>
        </a:p>
      </dgm:t>
    </dgm:pt>
    <dgm:pt modelId="{720934A6-6D2F-430C-87E1-F41237E09157}" type="parTrans" cxnId="{D78F9119-7941-4F99-B6D6-90B2BEFA9D67}">
      <dgm:prSet/>
      <dgm:spPr/>
      <dgm:t>
        <a:bodyPr/>
        <a:lstStyle/>
        <a:p>
          <a:endParaRPr lang="en-US"/>
        </a:p>
      </dgm:t>
    </dgm:pt>
    <dgm:pt modelId="{02C29985-B245-4BF7-A623-15E8A6B0DF04}" type="sibTrans" cxnId="{D78F9119-7941-4F99-B6D6-90B2BEFA9D67}">
      <dgm:prSet/>
      <dgm:spPr/>
      <dgm:t>
        <a:bodyPr/>
        <a:lstStyle/>
        <a:p>
          <a:endParaRPr lang="en-US"/>
        </a:p>
      </dgm:t>
    </dgm:pt>
    <dgm:pt modelId="{5918A3D4-6010-4F62-A713-C4C272E13BF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 acceptance testing 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(UAT) is the last phase of the software testing process. During UAT, actual software users test the software to make sure it can handle required tasks in real-world scenarios, according to specifications. UAT is one of the final and critical software project procedures that must occur before newly developed software is rolled out to the market.</a:t>
          </a:r>
        </a:p>
      </dgm:t>
    </dgm:pt>
    <dgm:pt modelId="{59199F45-FCD7-458C-A022-FF2707656D35}" type="parTrans" cxnId="{BD99916C-9800-473E-A536-ED8F527B3F58}">
      <dgm:prSet/>
      <dgm:spPr/>
      <dgm:t>
        <a:bodyPr/>
        <a:lstStyle/>
        <a:p>
          <a:endParaRPr lang="en-US"/>
        </a:p>
      </dgm:t>
    </dgm:pt>
    <dgm:pt modelId="{865E37D0-7D7E-47F8-92BF-741B09FC47FD}" type="sibTrans" cxnId="{BD99916C-9800-473E-A536-ED8F527B3F58}">
      <dgm:prSet/>
      <dgm:spPr/>
      <dgm:t>
        <a:bodyPr/>
        <a:lstStyle/>
        <a:p>
          <a:endParaRPr lang="en-US"/>
        </a:p>
      </dgm:t>
    </dgm:pt>
    <dgm:pt modelId="{F92B3322-DC75-48E5-8EFE-46ED8EC682A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System testing  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is a level of software testing where a complete and integrated software is tested. The purpose of this test is to evaluate the system’s compliance with the specified requirements.</a:t>
          </a:r>
        </a:p>
      </dgm:t>
    </dgm:pt>
    <dgm:pt modelId="{3488FB8B-B7D7-4D73-8AD1-68E871D8CC25}" type="parTrans" cxnId="{4AB9DC94-7716-413A-BCB9-2710F282DF50}">
      <dgm:prSet/>
      <dgm:spPr/>
      <dgm:t>
        <a:bodyPr/>
        <a:lstStyle/>
        <a:p>
          <a:endParaRPr lang="en-US"/>
        </a:p>
      </dgm:t>
    </dgm:pt>
    <dgm:pt modelId="{A1126C4A-7D1E-43A9-ABB0-088E709710F7}" type="sibTrans" cxnId="{4AB9DC94-7716-413A-BCB9-2710F282DF50}">
      <dgm:prSet/>
      <dgm:spPr/>
      <dgm:t>
        <a:bodyPr/>
        <a:lstStyle/>
        <a:p>
          <a:endParaRPr lang="en-US"/>
        </a:p>
      </dgm:t>
    </dgm:pt>
    <dgm:pt modelId="{51FE8E6D-9E7C-48CD-8695-C33C895F924C}" type="pres">
      <dgm:prSet presAssocID="{41954345-4536-4030-9808-18F796E02752}" presName="root" presStyleCnt="0">
        <dgm:presLayoutVars>
          <dgm:dir/>
          <dgm:resizeHandles val="exact"/>
        </dgm:presLayoutVars>
      </dgm:prSet>
      <dgm:spPr/>
    </dgm:pt>
    <dgm:pt modelId="{286C6DB5-9838-426D-9EE4-A1C1ECB8F816}" type="pres">
      <dgm:prSet presAssocID="{FC5FD827-039E-4142-8F51-C46AAD2AB630}" presName="compNode" presStyleCnt="0"/>
      <dgm:spPr/>
    </dgm:pt>
    <dgm:pt modelId="{26EFBCB5-6816-4FCB-826A-E7FC0A4D8060}" type="pres">
      <dgm:prSet presAssocID="{FC5FD827-039E-4142-8F51-C46AAD2AB630}" presName="iconBgRect" presStyleLbl="bgShp" presStyleIdx="0" presStyleCnt="4"/>
      <dgm:spPr/>
    </dgm:pt>
    <dgm:pt modelId="{4BBAF6ED-BFF7-4A16-8F7F-284BDA6EC3EF}" type="pres">
      <dgm:prSet presAssocID="{FC5FD827-039E-4142-8F51-C46AAD2AB63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B010EED-1487-4C93-9A36-05E187037DD3}" type="pres">
      <dgm:prSet presAssocID="{FC5FD827-039E-4142-8F51-C46AAD2AB630}" presName="spaceRect" presStyleCnt="0"/>
      <dgm:spPr/>
    </dgm:pt>
    <dgm:pt modelId="{C7D62F4D-8171-4FC5-9811-821DF26D3CD8}" type="pres">
      <dgm:prSet presAssocID="{FC5FD827-039E-4142-8F51-C46AAD2AB630}" presName="textRect" presStyleLbl="revTx" presStyleIdx="0" presStyleCnt="4" custScaleX="124574" custScaleY="103238">
        <dgm:presLayoutVars>
          <dgm:chMax val="1"/>
          <dgm:chPref val="1"/>
        </dgm:presLayoutVars>
      </dgm:prSet>
      <dgm:spPr/>
    </dgm:pt>
    <dgm:pt modelId="{730E5D51-6D69-4EDD-8FCC-0DED4C19F620}" type="pres">
      <dgm:prSet presAssocID="{3B6B3E6E-E9B5-41D5-8B09-D73E38AC4D51}" presName="sibTrans" presStyleCnt="0"/>
      <dgm:spPr/>
    </dgm:pt>
    <dgm:pt modelId="{814836E5-83E1-4D47-B721-9C01AD8D74F5}" type="pres">
      <dgm:prSet presAssocID="{D1D26056-271D-4ECD-9894-2ED5EB6B0704}" presName="compNode" presStyleCnt="0"/>
      <dgm:spPr/>
    </dgm:pt>
    <dgm:pt modelId="{4BA2140E-CCE9-4B11-8173-6364E006F8A5}" type="pres">
      <dgm:prSet presAssocID="{D1D26056-271D-4ECD-9894-2ED5EB6B0704}" presName="iconBgRect" presStyleLbl="bgShp" presStyleIdx="1" presStyleCnt="4"/>
      <dgm:spPr/>
    </dgm:pt>
    <dgm:pt modelId="{EF819B27-C9AB-4B2B-8A26-FE40FB7E61A7}" type="pres">
      <dgm:prSet presAssocID="{D1D26056-271D-4ECD-9894-2ED5EB6B07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BFA2B6D-9A60-4E54-9E01-04F23EC923D8}" type="pres">
      <dgm:prSet presAssocID="{D1D26056-271D-4ECD-9894-2ED5EB6B0704}" presName="spaceRect" presStyleCnt="0"/>
      <dgm:spPr/>
    </dgm:pt>
    <dgm:pt modelId="{36104461-9F24-4095-B473-8EC0FC9B3BA8}" type="pres">
      <dgm:prSet presAssocID="{D1D26056-271D-4ECD-9894-2ED5EB6B0704}" presName="textRect" presStyleLbl="revTx" presStyleIdx="1" presStyleCnt="4">
        <dgm:presLayoutVars>
          <dgm:chMax val="1"/>
          <dgm:chPref val="1"/>
        </dgm:presLayoutVars>
      </dgm:prSet>
      <dgm:spPr/>
    </dgm:pt>
    <dgm:pt modelId="{49B46421-0CB1-41C8-9C19-019B3E24A95F}" type="pres">
      <dgm:prSet presAssocID="{02C29985-B245-4BF7-A623-15E8A6B0DF04}" presName="sibTrans" presStyleCnt="0"/>
      <dgm:spPr/>
    </dgm:pt>
    <dgm:pt modelId="{C1ED1EF6-A61F-472A-AA0B-B5E1AF3578C0}" type="pres">
      <dgm:prSet presAssocID="{F92B3322-DC75-48E5-8EFE-46ED8EC682AD}" presName="compNode" presStyleCnt="0"/>
      <dgm:spPr/>
    </dgm:pt>
    <dgm:pt modelId="{CA40A03F-34E6-49DF-AD3F-81C6793EEEBE}" type="pres">
      <dgm:prSet presAssocID="{F92B3322-DC75-48E5-8EFE-46ED8EC682AD}" presName="iconBgRect" presStyleLbl="bgShp" presStyleIdx="2" presStyleCnt="4"/>
      <dgm:spPr/>
    </dgm:pt>
    <dgm:pt modelId="{80482C43-7C1A-4BBC-83F1-FC7D4B9A01EE}" type="pres">
      <dgm:prSet presAssocID="{F92B3322-DC75-48E5-8EFE-46ED8EC682A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A720670B-6A86-41D5-BA9E-80711B183088}" type="pres">
      <dgm:prSet presAssocID="{F92B3322-DC75-48E5-8EFE-46ED8EC682AD}" presName="spaceRect" presStyleCnt="0"/>
      <dgm:spPr/>
    </dgm:pt>
    <dgm:pt modelId="{C0B3D27C-E217-4024-B2A6-78AC4856C1C7}" type="pres">
      <dgm:prSet presAssocID="{F92B3322-DC75-48E5-8EFE-46ED8EC682AD}" presName="textRect" presStyleLbl="revTx" presStyleIdx="2" presStyleCnt="4">
        <dgm:presLayoutVars>
          <dgm:chMax val="1"/>
          <dgm:chPref val="1"/>
        </dgm:presLayoutVars>
      </dgm:prSet>
      <dgm:spPr/>
    </dgm:pt>
    <dgm:pt modelId="{3FE17677-C0A0-9640-960F-ED633A3C5DC6}" type="pres">
      <dgm:prSet presAssocID="{A1126C4A-7D1E-43A9-ABB0-088E709710F7}" presName="sibTrans" presStyleCnt="0"/>
      <dgm:spPr/>
    </dgm:pt>
    <dgm:pt modelId="{93AF679E-2F15-4535-BF4A-F9423627F6C3}" type="pres">
      <dgm:prSet presAssocID="{5918A3D4-6010-4F62-A713-C4C272E13BFD}" presName="compNode" presStyleCnt="0"/>
      <dgm:spPr/>
    </dgm:pt>
    <dgm:pt modelId="{E21BCBF3-B988-4368-855A-870BFB50EE09}" type="pres">
      <dgm:prSet presAssocID="{5918A3D4-6010-4F62-A713-C4C272E13BFD}" presName="iconBgRect" presStyleLbl="bgShp" presStyleIdx="3" presStyleCnt="4"/>
      <dgm:spPr/>
    </dgm:pt>
    <dgm:pt modelId="{37C4E650-A71E-48C4-882B-59E808DC7BAF}" type="pres">
      <dgm:prSet presAssocID="{5918A3D4-6010-4F62-A713-C4C272E13B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6BBA6FF-1C5E-49DC-9623-894E2E189B26}" type="pres">
      <dgm:prSet presAssocID="{5918A3D4-6010-4F62-A713-C4C272E13BFD}" presName="spaceRect" presStyleCnt="0"/>
      <dgm:spPr/>
    </dgm:pt>
    <dgm:pt modelId="{B1822019-3A8A-4C44-BCA0-1E3DC71BF567}" type="pres">
      <dgm:prSet presAssocID="{5918A3D4-6010-4F62-A713-C4C272E13B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228D501-F791-461E-A026-608D4657961B}" type="presOf" srcId="{41954345-4536-4030-9808-18F796E02752}" destId="{51FE8E6D-9E7C-48CD-8695-C33C895F924C}" srcOrd="0" destOrd="0" presId="urn:microsoft.com/office/officeart/2018/5/layout/IconCircleLabelList"/>
    <dgm:cxn modelId="{D78F9119-7941-4F99-B6D6-90B2BEFA9D67}" srcId="{41954345-4536-4030-9808-18F796E02752}" destId="{D1D26056-271D-4ECD-9894-2ED5EB6B0704}" srcOrd="1" destOrd="0" parTransId="{720934A6-6D2F-430C-87E1-F41237E09157}" sibTransId="{02C29985-B245-4BF7-A623-15E8A6B0DF04}"/>
    <dgm:cxn modelId="{FD7A6A22-8806-C14F-82AB-449BFD5251EC}" type="presOf" srcId="{D1D26056-271D-4ECD-9894-2ED5EB6B0704}" destId="{36104461-9F24-4095-B473-8EC0FC9B3BA8}" srcOrd="0" destOrd="0" presId="urn:microsoft.com/office/officeart/2018/5/layout/IconCircleLabelList"/>
    <dgm:cxn modelId="{0462FD3B-8633-6A47-AEA0-C6431AC7B857}" type="presOf" srcId="{F92B3322-DC75-48E5-8EFE-46ED8EC682AD}" destId="{C0B3D27C-E217-4024-B2A6-78AC4856C1C7}" srcOrd="0" destOrd="0" presId="urn:microsoft.com/office/officeart/2018/5/layout/IconCircleLabelList"/>
    <dgm:cxn modelId="{BD99916C-9800-473E-A536-ED8F527B3F58}" srcId="{41954345-4536-4030-9808-18F796E02752}" destId="{5918A3D4-6010-4F62-A713-C4C272E13BFD}" srcOrd="3" destOrd="0" parTransId="{59199F45-FCD7-458C-A022-FF2707656D35}" sibTransId="{865E37D0-7D7E-47F8-92BF-741B09FC47FD}"/>
    <dgm:cxn modelId="{CA690873-3FB8-4383-90CD-B8E3370FFAFD}" srcId="{41954345-4536-4030-9808-18F796E02752}" destId="{FC5FD827-039E-4142-8F51-C46AAD2AB630}" srcOrd="0" destOrd="0" parTransId="{9BB09A13-9E20-4BC9-BF95-091E27287A89}" sibTransId="{3B6B3E6E-E9B5-41D5-8B09-D73E38AC4D51}"/>
    <dgm:cxn modelId="{9C86E674-8BC3-D048-90F4-4A10CA4AD62C}" type="presOf" srcId="{5918A3D4-6010-4F62-A713-C4C272E13BFD}" destId="{B1822019-3A8A-4C44-BCA0-1E3DC71BF567}" srcOrd="0" destOrd="0" presId="urn:microsoft.com/office/officeart/2018/5/layout/IconCircleLabelList"/>
    <dgm:cxn modelId="{4AB9DC94-7716-413A-BCB9-2710F282DF50}" srcId="{41954345-4536-4030-9808-18F796E02752}" destId="{F92B3322-DC75-48E5-8EFE-46ED8EC682AD}" srcOrd="2" destOrd="0" parTransId="{3488FB8B-B7D7-4D73-8AD1-68E871D8CC25}" sibTransId="{A1126C4A-7D1E-43A9-ABB0-088E709710F7}"/>
    <dgm:cxn modelId="{24AD56D4-8886-0842-90C3-72F9D18E4273}" type="presOf" srcId="{FC5FD827-039E-4142-8F51-C46AAD2AB630}" destId="{C7D62F4D-8171-4FC5-9811-821DF26D3CD8}" srcOrd="0" destOrd="0" presId="urn:microsoft.com/office/officeart/2018/5/layout/IconCircleLabelList"/>
    <dgm:cxn modelId="{FD6DD703-8E82-DF48-B784-E3C6549C013C}" type="presParOf" srcId="{51FE8E6D-9E7C-48CD-8695-C33C895F924C}" destId="{286C6DB5-9838-426D-9EE4-A1C1ECB8F816}" srcOrd="0" destOrd="0" presId="urn:microsoft.com/office/officeart/2018/5/layout/IconCircleLabelList"/>
    <dgm:cxn modelId="{51076513-0048-0343-953E-F41DB2DC6F2C}" type="presParOf" srcId="{286C6DB5-9838-426D-9EE4-A1C1ECB8F816}" destId="{26EFBCB5-6816-4FCB-826A-E7FC0A4D8060}" srcOrd="0" destOrd="0" presId="urn:microsoft.com/office/officeart/2018/5/layout/IconCircleLabelList"/>
    <dgm:cxn modelId="{634D5B26-810E-004A-890A-881FC8BB76A5}" type="presParOf" srcId="{286C6DB5-9838-426D-9EE4-A1C1ECB8F816}" destId="{4BBAF6ED-BFF7-4A16-8F7F-284BDA6EC3EF}" srcOrd="1" destOrd="0" presId="urn:microsoft.com/office/officeart/2018/5/layout/IconCircleLabelList"/>
    <dgm:cxn modelId="{93B1867C-2539-8D40-859C-F7AB04241C89}" type="presParOf" srcId="{286C6DB5-9838-426D-9EE4-A1C1ECB8F816}" destId="{FB010EED-1487-4C93-9A36-05E187037DD3}" srcOrd="2" destOrd="0" presId="urn:microsoft.com/office/officeart/2018/5/layout/IconCircleLabelList"/>
    <dgm:cxn modelId="{F41D3E34-9BD0-A242-B4C8-34008A606D7B}" type="presParOf" srcId="{286C6DB5-9838-426D-9EE4-A1C1ECB8F816}" destId="{C7D62F4D-8171-4FC5-9811-821DF26D3CD8}" srcOrd="3" destOrd="0" presId="urn:microsoft.com/office/officeart/2018/5/layout/IconCircleLabelList"/>
    <dgm:cxn modelId="{F7A4D246-C6E8-2D49-850E-D77CFC0A3AC3}" type="presParOf" srcId="{51FE8E6D-9E7C-48CD-8695-C33C895F924C}" destId="{730E5D51-6D69-4EDD-8FCC-0DED4C19F620}" srcOrd="1" destOrd="0" presId="urn:microsoft.com/office/officeart/2018/5/layout/IconCircleLabelList"/>
    <dgm:cxn modelId="{82258CF6-78C4-5341-8DE2-35F168F2E632}" type="presParOf" srcId="{51FE8E6D-9E7C-48CD-8695-C33C895F924C}" destId="{814836E5-83E1-4D47-B721-9C01AD8D74F5}" srcOrd="2" destOrd="0" presId="urn:microsoft.com/office/officeart/2018/5/layout/IconCircleLabelList"/>
    <dgm:cxn modelId="{29279FE6-793A-8140-BD8C-4C3D3AA00244}" type="presParOf" srcId="{814836E5-83E1-4D47-B721-9C01AD8D74F5}" destId="{4BA2140E-CCE9-4B11-8173-6364E006F8A5}" srcOrd="0" destOrd="0" presId="urn:microsoft.com/office/officeart/2018/5/layout/IconCircleLabelList"/>
    <dgm:cxn modelId="{BE2D56CA-ED6E-D145-A1C6-0CD920D19C10}" type="presParOf" srcId="{814836E5-83E1-4D47-B721-9C01AD8D74F5}" destId="{EF819B27-C9AB-4B2B-8A26-FE40FB7E61A7}" srcOrd="1" destOrd="0" presId="urn:microsoft.com/office/officeart/2018/5/layout/IconCircleLabelList"/>
    <dgm:cxn modelId="{F119565F-0337-8943-B02D-4247F6B61AFA}" type="presParOf" srcId="{814836E5-83E1-4D47-B721-9C01AD8D74F5}" destId="{3BFA2B6D-9A60-4E54-9E01-04F23EC923D8}" srcOrd="2" destOrd="0" presId="urn:microsoft.com/office/officeart/2018/5/layout/IconCircleLabelList"/>
    <dgm:cxn modelId="{ACA2573E-DBA8-C04D-B415-AF87134FBAB3}" type="presParOf" srcId="{814836E5-83E1-4D47-B721-9C01AD8D74F5}" destId="{36104461-9F24-4095-B473-8EC0FC9B3BA8}" srcOrd="3" destOrd="0" presId="urn:microsoft.com/office/officeart/2018/5/layout/IconCircleLabelList"/>
    <dgm:cxn modelId="{90497DDF-77D8-EA44-8FFE-F47F22E391B0}" type="presParOf" srcId="{51FE8E6D-9E7C-48CD-8695-C33C895F924C}" destId="{49B46421-0CB1-41C8-9C19-019B3E24A95F}" srcOrd="3" destOrd="0" presId="urn:microsoft.com/office/officeart/2018/5/layout/IconCircleLabelList"/>
    <dgm:cxn modelId="{452466A5-6547-8742-A82B-CD31BDDE1B5A}" type="presParOf" srcId="{51FE8E6D-9E7C-48CD-8695-C33C895F924C}" destId="{C1ED1EF6-A61F-472A-AA0B-B5E1AF3578C0}" srcOrd="4" destOrd="0" presId="urn:microsoft.com/office/officeart/2018/5/layout/IconCircleLabelList"/>
    <dgm:cxn modelId="{43575658-03E5-F142-BFCE-FC374950119E}" type="presParOf" srcId="{C1ED1EF6-A61F-472A-AA0B-B5E1AF3578C0}" destId="{CA40A03F-34E6-49DF-AD3F-81C6793EEEBE}" srcOrd="0" destOrd="0" presId="urn:microsoft.com/office/officeart/2018/5/layout/IconCircleLabelList"/>
    <dgm:cxn modelId="{E97441CB-9609-B746-A3D5-2F6EA7FAD26B}" type="presParOf" srcId="{C1ED1EF6-A61F-472A-AA0B-B5E1AF3578C0}" destId="{80482C43-7C1A-4BBC-83F1-FC7D4B9A01EE}" srcOrd="1" destOrd="0" presId="urn:microsoft.com/office/officeart/2018/5/layout/IconCircleLabelList"/>
    <dgm:cxn modelId="{2DBB1C07-E59F-8248-BF8E-1703A84D0C7C}" type="presParOf" srcId="{C1ED1EF6-A61F-472A-AA0B-B5E1AF3578C0}" destId="{A720670B-6A86-41D5-BA9E-80711B183088}" srcOrd="2" destOrd="0" presId="urn:microsoft.com/office/officeart/2018/5/layout/IconCircleLabelList"/>
    <dgm:cxn modelId="{2839D4F9-46B3-A04E-B21E-1E5586EB1B58}" type="presParOf" srcId="{C1ED1EF6-A61F-472A-AA0B-B5E1AF3578C0}" destId="{C0B3D27C-E217-4024-B2A6-78AC4856C1C7}" srcOrd="3" destOrd="0" presId="urn:microsoft.com/office/officeart/2018/5/layout/IconCircleLabelList"/>
    <dgm:cxn modelId="{00068904-A808-B94A-A560-BE0306F0A83E}" type="presParOf" srcId="{51FE8E6D-9E7C-48CD-8695-C33C895F924C}" destId="{3FE17677-C0A0-9640-960F-ED633A3C5DC6}" srcOrd="5" destOrd="0" presId="urn:microsoft.com/office/officeart/2018/5/layout/IconCircleLabelList"/>
    <dgm:cxn modelId="{7FEA65C3-B655-054D-A6DA-9FB460428B94}" type="presParOf" srcId="{51FE8E6D-9E7C-48CD-8695-C33C895F924C}" destId="{93AF679E-2F15-4535-BF4A-F9423627F6C3}" srcOrd="6" destOrd="0" presId="urn:microsoft.com/office/officeart/2018/5/layout/IconCircleLabelList"/>
    <dgm:cxn modelId="{6E06483F-11AB-5E4A-A8F0-3AC19C409752}" type="presParOf" srcId="{93AF679E-2F15-4535-BF4A-F9423627F6C3}" destId="{E21BCBF3-B988-4368-855A-870BFB50EE09}" srcOrd="0" destOrd="0" presId="urn:microsoft.com/office/officeart/2018/5/layout/IconCircleLabelList"/>
    <dgm:cxn modelId="{C0D29CDB-0427-0A48-813F-D9670B8EEF6C}" type="presParOf" srcId="{93AF679E-2F15-4535-BF4A-F9423627F6C3}" destId="{37C4E650-A71E-48C4-882B-59E808DC7BAF}" srcOrd="1" destOrd="0" presId="urn:microsoft.com/office/officeart/2018/5/layout/IconCircleLabelList"/>
    <dgm:cxn modelId="{EC7C060A-49C7-0A4E-903C-DAC6298BC783}" type="presParOf" srcId="{93AF679E-2F15-4535-BF4A-F9423627F6C3}" destId="{26BBA6FF-1C5E-49DC-9623-894E2E189B26}" srcOrd="2" destOrd="0" presId="urn:microsoft.com/office/officeart/2018/5/layout/IconCircleLabelList"/>
    <dgm:cxn modelId="{2F63C177-A94C-DC42-9528-D7DBBD7F1F38}" type="presParOf" srcId="{93AF679E-2F15-4535-BF4A-F9423627F6C3}" destId="{B1822019-3A8A-4C44-BCA0-1E3DC71BF56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14E9-FBF2-9A4F-9324-940EF0D99073}">
      <dsp:nvSpPr>
        <dsp:cNvPr id="0" name=""/>
        <dsp:cNvSpPr/>
      </dsp:nvSpPr>
      <dsp:spPr>
        <a:xfrm>
          <a:off x="4918" y="222137"/>
          <a:ext cx="3885999" cy="26006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666D46-983C-AD42-988D-995940455398}">
      <dsp:nvSpPr>
        <dsp:cNvPr id="0" name=""/>
        <dsp:cNvSpPr/>
      </dsp:nvSpPr>
      <dsp:spPr>
        <a:xfrm>
          <a:off x="402529" y="599867"/>
          <a:ext cx="3885999" cy="2600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Functional testing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involves the testing of the functional aspects of a software application. When you’re performing functional tests, you have to test each and every functionality. You need to see whether you’re getting the desired results or not.</a:t>
          </a:r>
        </a:p>
      </dsp:txBody>
      <dsp:txXfrm>
        <a:off x="478700" y="676038"/>
        <a:ext cx="3733657" cy="2448336"/>
      </dsp:txXfrm>
    </dsp:sp>
    <dsp:sp modelId="{D9F20F86-7B3F-CA46-B5D6-20C41756B374}">
      <dsp:nvSpPr>
        <dsp:cNvPr id="0" name=""/>
        <dsp:cNvSpPr/>
      </dsp:nvSpPr>
      <dsp:spPr>
        <a:xfrm>
          <a:off x="4686139" y="222137"/>
          <a:ext cx="4536714" cy="2598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BD7462-92CF-F841-ACC9-A898AEE15027}">
      <dsp:nvSpPr>
        <dsp:cNvPr id="0" name=""/>
        <dsp:cNvSpPr/>
      </dsp:nvSpPr>
      <dsp:spPr>
        <a:xfrm>
          <a:off x="5083750" y="599867"/>
          <a:ext cx="4536714" cy="2598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Non-functional testing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is the testing of non-functional aspects of an application, such as performance, reliability, usability, security, and so on. Non-functional tests are performed after the functional tests.</a:t>
          </a:r>
        </a:p>
      </dsp:txBody>
      <dsp:txXfrm>
        <a:off x="5159871" y="675988"/>
        <a:ext cx="4384472" cy="2446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FBCB5-6816-4FCB-826A-E7FC0A4D8060}">
      <dsp:nvSpPr>
        <dsp:cNvPr id="0" name=""/>
        <dsp:cNvSpPr/>
      </dsp:nvSpPr>
      <dsp:spPr>
        <a:xfrm>
          <a:off x="848292" y="837576"/>
          <a:ext cx="1258672" cy="12586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AF6ED-BFF7-4A16-8F7F-284BDA6EC3EF}">
      <dsp:nvSpPr>
        <dsp:cNvPr id="0" name=""/>
        <dsp:cNvSpPr/>
      </dsp:nvSpPr>
      <dsp:spPr>
        <a:xfrm>
          <a:off x="1116534" y="1105818"/>
          <a:ext cx="722189" cy="722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62F4D-8171-4FC5-9811-821DF26D3CD8}">
      <dsp:nvSpPr>
        <dsp:cNvPr id="0" name=""/>
        <dsp:cNvSpPr/>
      </dsp:nvSpPr>
      <dsp:spPr>
        <a:xfrm>
          <a:off x="192400" y="2458635"/>
          <a:ext cx="2570457" cy="1891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Unit testing  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is a level of software testing where individual units/ components of a software are tested. The purpose is to validate that each unit of the software performs as designed. A unit is the smallest testable part of any software. It usually has one or a few inputs and usually a single output.</a:t>
          </a:r>
        </a:p>
      </dsp:txBody>
      <dsp:txXfrm>
        <a:off x="192400" y="2458635"/>
        <a:ext cx="2570457" cy="1891277"/>
      </dsp:txXfrm>
    </dsp:sp>
    <dsp:sp modelId="{4BA2140E-CCE9-4B11-8173-6364E006F8A5}">
      <dsp:nvSpPr>
        <dsp:cNvPr id="0" name=""/>
        <dsp:cNvSpPr/>
      </dsp:nvSpPr>
      <dsp:spPr>
        <a:xfrm>
          <a:off x="3526314" y="852406"/>
          <a:ext cx="1258672" cy="125867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19B27-C9AB-4B2B-8A26-FE40FB7E61A7}">
      <dsp:nvSpPr>
        <dsp:cNvPr id="0" name=""/>
        <dsp:cNvSpPr/>
      </dsp:nvSpPr>
      <dsp:spPr>
        <a:xfrm>
          <a:off x="3794556" y="1120648"/>
          <a:ext cx="722189" cy="722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04461-9F24-4095-B473-8EC0FC9B3BA8}">
      <dsp:nvSpPr>
        <dsp:cNvPr id="0" name=""/>
        <dsp:cNvSpPr/>
      </dsp:nvSpPr>
      <dsp:spPr>
        <a:xfrm>
          <a:off x="3123952" y="2503124"/>
          <a:ext cx="2063398" cy="183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Integration Testing </a:t>
          </a:r>
          <a:r>
            <a:rPr lang="en-US" sz="11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is a level of software testing where individual units are combined and tested as a group. The purpose of this level of testing is to expose faults in the interaction between integrated units.</a:t>
          </a:r>
        </a:p>
      </dsp:txBody>
      <dsp:txXfrm>
        <a:off x="3123952" y="2503124"/>
        <a:ext cx="2063398" cy="1831958"/>
      </dsp:txXfrm>
    </dsp:sp>
    <dsp:sp modelId="{CA40A03F-34E6-49DF-AD3F-81C6793EEEBE}">
      <dsp:nvSpPr>
        <dsp:cNvPr id="0" name=""/>
        <dsp:cNvSpPr/>
      </dsp:nvSpPr>
      <dsp:spPr>
        <a:xfrm>
          <a:off x="5950807" y="852406"/>
          <a:ext cx="1258672" cy="125867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82C43-7C1A-4BBC-83F1-FC7D4B9A01EE}">
      <dsp:nvSpPr>
        <dsp:cNvPr id="0" name=""/>
        <dsp:cNvSpPr/>
      </dsp:nvSpPr>
      <dsp:spPr>
        <a:xfrm>
          <a:off x="6219049" y="1120648"/>
          <a:ext cx="722189" cy="722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3D27C-E217-4024-B2A6-78AC4856C1C7}">
      <dsp:nvSpPr>
        <dsp:cNvPr id="0" name=""/>
        <dsp:cNvSpPr/>
      </dsp:nvSpPr>
      <dsp:spPr>
        <a:xfrm>
          <a:off x="5548445" y="2503124"/>
          <a:ext cx="2063398" cy="183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System testing  </a:t>
          </a:r>
          <a:r>
            <a:rPr lang="en-US" sz="11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is a level of software testing where a complete and integrated software is tested. The purpose of this test is to evaluate the system’s compliance with the specified requirements.</a:t>
          </a:r>
        </a:p>
      </dsp:txBody>
      <dsp:txXfrm>
        <a:off x="5548445" y="2503124"/>
        <a:ext cx="2063398" cy="1831958"/>
      </dsp:txXfrm>
    </dsp:sp>
    <dsp:sp modelId="{E21BCBF3-B988-4368-855A-870BFB50EE09}">
      <dsp:nvSpPr>
        <dsp:cNvPr id="0" name=""/>
        <dsp:cNvSpPr/>
      </dsp:nvSpPr>
      <dsp:spPr>
        <a:xfrm>
          <a:off x="8375300" y="852406"/>
          <a:ext cx="1258672" cy="125867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4E650-A71E-48C4-882B-59E808DC7BAF}">
      <dsp:nvSpPr>
        <dsp:cNvPr id="0" name=""/>
        <dsp:cNvSpPr/>
      </dsp:nvSpPr>
      <dsp:spPr>
        <a:xfrm>
          <a:off x="8643542" y="1120648"/>
          <a:ext cx="722189" cy="7221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22019-3A8A-4C44-BCA0-1E3DC71BF567}">
      <dsp:nvSpPr>
        <dsp:cNvPr id="0" name=""/>
        <dsp:cNvSpPr/>
      </dsp:nvSpPr>
      <dsp:spPr>
        <a:xfrm>
          <a:off x="7972937" y="2503124"/>
          <a:ext cx="2063398" cy="183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 acceptance testing </a:t>
          </a:r>
          <a:r>
            <a:rPr lang="en-US" sz="11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(UAT) is the last phase of the software testing process. During UAT, actual software users test the software to make sure it can handle required tasks in real-world scenarios, according to specifications. UAT is one of the final and critical software project procedures that must occur before newly developed software is rolled out to the market.</a:t>
          </a:r>
        </a:p>
      </dsp:txBody>
      <dsp:txXfrm>
        <a:off x="7972937" y="2503124"/>
        <a:ext cx="2063398" cy="1831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4DB8A4D-5FCA-1842-BCFE-63D60B6A1FE3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96AFD1F-7F7C-0049-BA35-2F33D4E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8A4D-5FCA-1842-BCFE-63D60B6A1FE3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FD1F-7F7C-0049-BA35-2F33D4E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6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8A4D-5FCA-1842-BCFE-63D60B6A1FE3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FD1F-7F7C-0049-BA35-2F33D4E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32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8A4D-5FCA-1842-BCFE-63D60B6A1FE3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FD1F-7F7C-0049-BA35-2F33D4E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7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8A4D-5FCA-1842-BCFE-63D60B6A1FE3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FD1F-7F7C-0049-BA35-2F33D4E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90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8A4D-5FCA-1842-BCFE-63D60B6A1FE3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FD1F-7F7C-0049-BA35-2F33D4E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33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8A4D-5FCA-1842-BCFE-63D60B6A1FE3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FD1F-7F7C-0049-BA35-2F33D4E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86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4DB8A4D-5FCA-1842-BCFE-63D60B6A1FE3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FD1F-7F7C-0049-BA35-2F33D4E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13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4DB8A4D-5FCA-1842-BCFE-63D60B6A1FE3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FD1F-7F7C-0049-BA35-2F33D4E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5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8A4D-5FCA-1842-BCFE-63D60B6A1FE3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FD1F-7F7C-0049-BA35-2F33D4E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6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8A4D-5FCA-1842-BCFE-63D60B6A1FE3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FD1F-7F7C-0049-BA35-2F33D4E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8A4D-5FCA-1842-BCFE-63D60B6A1FE3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FD1F-7F7C-0049-BA35-2F33D4E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6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8A4D-5FCA-1842-BCFE-63D60B6A1FE3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FD1F-7F7C-0049-BA35-2F33D4E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3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8A4D-5FCA-1842-BCFE-63D60B6A1FE3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FD1F-7F7C-0049-BA35-2F33D4E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9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8A4D-5FCA-1842-BCFE-63D60B6A1FE3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FD1F-7F7C-0049-BA35-2F33D4E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8A4D-5FCA-1842-BCFE-63D60B6A1FE3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FD1F-7F7C-0049-BA35-2F33D4E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4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8A4D-5FCA-1842-BCFE-63D60B6A1FE3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FD1F-7F7C-0049-BA35-2F33D4E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2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4DB8A4D-5FCA-1842-BCFE-63D60B6A1FE3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96AFD1F-7F7C-0049-BA35-2F33D4E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testingfundamentals.com/system-testing/" TargetMode="External"/><Relationship Id="rId2" Type="http://schemas.openxmlformats.org/officeDocument/2006/relationships/hyperlink" Target="http://softwaretestingfundamentals.com/acceptance-testing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oftwaretestingfundamentals.com/integration-testing/" TargetMode="External"/><Relationship Id="rId4" Type="http://schemas.openxmlformats.org/officeDocument/2006/relationships/hyperlink" Target="http://softwaretestingfundamentals.com/unit-testin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260EE1B3-DDB2-44D7-943C-63D9CEF27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72909CE-AD29-4CE7-A9A7-05D21672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B8DBF1C0-B8F1-4AAC-8704-256BA0E9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200A0E0-98FB-E84D-81DA-6149392411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9068" r="9090" b="1267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A8DB80-9947-B247-B459-7F2AA0D47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 types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55BB4-C9C1-994E-81B6-5F3528364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 is generally classified into two main broad categories: functional testing and non-functional testing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4242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A023FC0-5F43-A149-B178-72E2D9AB9F10}"/>
              </a:ext>
            </a:extLst>
          </p:cNvPr>
          <p:cNvSpPr txBox="1"/>
          <p:nvPr/>
        </p:nvSpPr>
        <p:spPr>
          <a:xfrm>
            <a:off x="1683171" y="1169773"/>
            <a:ext cx="8825658" cy="2870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What in your life you  differently  than other people 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6CAA5CA-9E51-0047-8CAD-C4FF4325A161}"/>
              </a:ext>
            </a:extLst>
          </p:cNvPr>
          <p:cNvSpPr txBox="1"/>
          <p:nvPr/>
        </p:nvSpPr>
        <p:spPr>
          <a:xfrm>
            <a:off x="9539111" y="5531556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Sh. </a:t>
            </a:r>
            <a:r>
              <a:rPr lang="en-US" dirty="0" err="1"/>
              <a:t>Davletova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63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F9DF-CEEB-244C-B0E9-C6085F7F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853FF83-5979-0241-92CA-D752AAB2E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4"/>
            <a:ext cx="12192000" cy="68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28A88-5C1F-B74C-B25D-79C2BFA8A2F4}"/>
              </a:ext>
            </a:extLst>
          </p:cNvPr>
          <p:cNvSpPr txBox="1"/>
          <p:nvPr/>
        </p:nvSpPr>
        <p:spPr>
          <a:xfrm>
            <a:off x="1106311" y="790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2" name="TextBox 3">
            <a:extLst>
              <a:ext uri="{FF2B5EF4-FFF2-40B4-BE49-F238E27FC236}">
                <a16:creationId xmlns:a16="http://schemas.microsoft.com/office/drawing/2014/main" id="{6F0CFC47-B64C-4F2E-8755-3EDE2DA5B3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7864659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033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B4734AD-6DC6-0C4E-B57E-DC793E057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51" y="1284394"/>
            <a:ext cx="9594067" cy="42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0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2E9A14-213D-E044-B637-791FBEE24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260404"/>
              </p:ext>
            </p:extLst>
          </p:nvPr>
        </p:nvGraphicFramePr>
        <p:xfrm>
          <a:off x="1126066" y="1541329"/>
          <a:ext cx="10035038" cy="3769197"/>
        </p:xfrm>
        <a:graphic>
          <a:graphicData uri="http://schemas.openxmlformats.org/drawingml/2006/table">
            <a:tbl>
              <a:tblPr/>
              <a:tblGrid>
                <a:gridCol w="2723992">
                  <a:extLst>
                    <a:ext uri="{9D8B030D-6E8A-4147-A177-3AD203B41FA5}">
                      <a16:colId xmlns:a16="http://schemas.microsoft.com/office/drawing/2014/main" val="284359951"/>
                    </a:ext>
                  </a:extLst>
                </a:gridCol>
                <a:gridCol w="3599587">
                  <a:extLst>
                    <a:ext uri="{9D8B030D-6E8A-4147-A177-3AD203B41FA5}">
                      <a16:colId xmlns:a16="http://schemas.microsoft.com/office/drawing/2014/main" val="84299225"/>
                    </a:ext>
                  </a:extLst>
                </a:gridCol>
                <a:gridCol w="3711459">
                  <a:extLst>
                    <a:ext uri="{9D8B030D-6E8A-4147-A177-3AD203B41FA5}">
                      <a16:colId xmlns:a16="http://schemas.microsoft.com/office/drawing/2014/main" val="1763765476"/>
                    </a:ext>
                  </a:extLst>
                </a:gridCol>
              </a:tblGrid>
              <a:tr h="48139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</a:t>
                      </a:r>
                    </a:p>
                  </a:txBody>
                  <a:tcPr marL="91450" marR="91450" marT="91450" marB="914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 Box Testing</a:t>
                      </a:r>
                    </a:p>
                  </a:txBody>
                  <a:tcPr marL="18290" marR="18290" marT="18290" marB="18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White Box Testing</a:t>
                      </a:r>
                    </a:p>
                  </a:txBody>
                  <a:tcPr marL="18290" marR="18290" marT="18290" marB="18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000573"/>
                  </a:ext>
                </a:extLst>
              </a:tr>
              <a:tr h="153489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  <a:endParaRPr lang="en-US" sz="17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91450" marB="914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 Box Testing is a software testing method in which the internal structure/ design/ implementation of the item being tested </a:t>
                      </a:r>
                      <a:r>
                        <a:rPr lang="en-US" sz="17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NOT known</a:t>
                      </a:r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to the tester.</a:t>
                      </a:r>
                    </a:p>
                  </a:txBody>
                  <a:tcPr marL="91450" marR="91450" marT="91450" marB="914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White Box Testing is a software testing method in which the internal structure/ design/ implementation of the item being tested </a:t>
                      </a:r>
                      <a:r>
                        <a:rPr lang="en-US" sz="17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known</a:t>
                      </a:r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to the tester.</a:t>
                      </a:r>
                    </a:p>
                  </a:txBody>
                  <a:tcPr marL="91450" marR="91450" marT="91450" marB="914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038517"/>
                  </a:ext>
                </a:extLst>
              </a:tr>
              <a:tr h="100814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Levels Applicable To</a:t>
                      </a:r>
                      <a:endParaRPr lang="en-US" sz="17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91450" marB="914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Mainly applicable to higher levels of testing: </a:t>
                      </a:r>
                      <a:r>
                        <a:rPr lang="en-US" sz="1700" b="0" i="0" u="sng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Acceptance Testing </a:t>
                      </a:r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 </a:t>
                      </a:r>
                      <a:r>
                        <a:rPr lang="en-US" sz="1700" b="0" i="0" u="sng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System Testing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91450" marB="914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Mainly applicable to lower levels of testing: </a:t>
                      </a:r>
                      <a:r>
                        <a:rPr lang="en-US" sz="1700" b="0" i="0" u="sng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Unit Testing</a:t>
                      </a:r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&amp; </a:t>
                      </a:r>
                      <a:r>
                        <a:rPr lang="en-US" sz="1700" b="0" i="0" u="sng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Integration Testing</a:t>
                      </a:r>
                      <a:endParaRPr lang="en-US" sz="17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91450" marB="914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304781"/>
                  </a:ext>
                </a:extLst>
              </a:tr>
              <a:tr h="74476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Responsibility</a:t>
                      </a:r>
                      <a:endParaRPr lang="en-US" sz="17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91450" marB="914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Generally, independent Software Testers</a:t>
                      </a:r>
                    </a:p>
                  </a:txBody>
                  <a:tcPr marL="91450" marR="91450" marT="91450" marB="914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Generally, Software Developers</a:t>
                      </a:r>
                    </a:p>
                  </a:txBody>
                  <a:tcPr marL="91450" marR="91450" marT="91450" marB="914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755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4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733EBD-820A-4FA2-9A24-E3259DA7E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2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E0BA9F-29B5-BE40-A58E-F3CFF8617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2" r="1" b="3280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D4A187A-A5A0-48DF-94DB-432F7582D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533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0407658A-A2FE-4D2A-8694-3CF7DF4074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3606152"/>
              </p:ext>
            </p:extLst>
          </p:nvPr>
        </p:nvGraphicFramePr>
        <p:xfrm>
          <a:off x="683582" y="559294"/>
          <a:ext cx="10228736" cy="518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7154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3DB7D-E4A6-2F4A-B3A5-2D2C281479E7}"/>
              </a:ext>
            </a:extLst>
          </p:cNvPr>
          <p:cNvSpPr txBox="1"/>
          <p:nvPr/>
        </p:nvSpPr>
        <p:spPr>
          <a:xfrm>
            <a:off x="7474999" y="497150"/>
            <a:ext cx="3607238" cy="2654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0" i="0" kern="1200" dirty="0">
                <a:solidFill>
                  <a:srgbClr val="EBEBEB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Regression testing is a testing that is done to verify that a code change in the software does not impact the existing functionality of the product.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F19A7-6FE4-724A-B586-8626E432C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429548"/>
            <a:ext cx="6471139" cy="3995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5195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87D0BB-3ABB-4C47-9E98-4A47F8B44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605" y="1155737"/>
            <a:ext cx="4532345" cy="4283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B7F1BD-FC1D-B041-AD24-5313F2F0F7ED}"/>
              </a:ext>
            </a:extLst>
          </p:cNvPr>
          <p:cNvSpPr txBox="1"/>
          <p:nvPr/>
        </p:nvSpPr>
        <p:spPr>
          <a:xfrm>
            <a:off x="5125486" y="801794"/>
            <a:ext cx="1787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 is a type of performance testing conducted to evaluate the behavior of a system at increasing workload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DE0F6-A269-4240-BFA1-92218861A1FE}"/>
              </a:ext>
            </a:extLst>
          </p:cNvPr>
          <p:cNvSpPr txBox="1"/>
          <p:nvPr/>
        </p:nvSpPr>
        <p:spPr>
          <a:xfrm>
            <a:off x="7539929" y="1731146"/>
            <a:ext cx="16246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is a type of performance testing conducted to evaluate the behavior of a system when a significant workload is given continuously.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C1B1F-B2F6-434F-9705-6F01C257B8FE}"/>
              </a:ext>
            </a:extLst>
          </p:cNvPr>
          <p:cNvSpPr txBox="1"/>
          <p:nvPr/>
        </p:nvSpPr>
        <p:spPr>
          <a:xfrm>
            <a:off x="2388093" y="3972117"/>
            <a:ext cx="17844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 is a type of performance testing conducted to evaluate the behavior of a system when the load is suddenly and substantially increased.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D0654-ED8D-2A47-AA0F-0DA852FF4BF0}"/>
              </a:ext>
            </a:extLst>
          </p:cNvPr>
          <p:cNvSpPr txBox="1"/>
          <p:nvPr/>
        </p:nvSpPr>
        <p:spPr>
          <a:xfrm>
            <a:off x="2246051" y="2024110"/>
            <a:ext cx="20684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 is a type of performance testing conducted to evaluate the behavior of a system at or beyond the limits of its anticipated workload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AC46C9-0A74-E54F-8629-19FBC66C3DAF}"/>
              </a:ext>
            </a:extLst>
          </p:cNvPr>
          <p:cNvSpPr txBox="1"/>
          <p:nvPr/>
        </p:nvSpPr>
        <p:spPr>
          <a:xfrm>
            <a:off x="7605986" y="3752892"/>
            <a:ext cx="1817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check software application's performance under varying database volumes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E9769A-6727-2C4E-A60C-90CB67C95E1C}"/>
              </a:ext>
            </a:extLst>
          </p:cNvPr>
          <p:cNvSpPr txBox="1"/>
          <p:nvPr/>
        </p:nvSpPr>
        <p:spPr>
          <a:xfrm>
            <a:off x="4829958" y="5220068"/>
            <a:ext cx="2388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scalability testing is to determine the software application's effectiveness in "scaling up" to support an increase in user load</a:t>
            </a:r>
          </a:p>
        </p:txBody>
      </p:sp>
    </p:spTree>
    <p:extLst>
      <p:ext uri="{BB962C8B-B14F-4D97-AF65-F5344CB8AC3E}">
        <p14:creationId xmlns:p14="http://schemas.microsoft.com/office/powerpoint/2010/main" val="675671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Macintosh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 Boardroom</vt:lpstr>
      <vt:lpstr>Software Testing types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types </dc:title>
  <dc:creator>Shirin Davletova - Peapod - External</dc:creator>
  <cp:lastModifiedBy>Shirin Davletova - Peapod - External</cp:lastModifiedBy>
  <cp:revision>1</cp:revision>
  <dcterms:created xsi:type="dcterms:W3CDTF">2020-09-03T04:03:19Z</dcterms:created>
  <dcterms:modified xsi:type="dcterms:W3CDTF">2020-09-03T04:04:01Z</dcterms:modified>
</cp:coreProperties>
</file>