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75" r:id="rId5"/>
    <p:sldId id="258" r:id="rId6"/>
    <p:sldId id="267" r:id="rId7"/>
    <p:sldId id="272" r:id="rId8"/>
    <p:sldId id="268" r:id="rId9"/>
    <p:sldId id="259" r:id="rId10"/>
    <p:sldId id="266" r:id="rId11"/>
    <p:sldId id="260" r:id="rId12"/>
    <p:sldId id="276" r:id="rId13"/>
    <p:sldId id="277" r:id="rId14"/>
    <p:sldId id="278" r:id="rId15"/>
    <p:sldId id="279" r:id="rId16"/>
    <p:sldId id="270" r:id="rId17"/>
    <p:sldId id="280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7F945D9-920F-4C07-AEF0-BE91C5A21602}">
          <p14:sldIdLst>
            <p14:sldId id="256"/>
            <p14:sldId id="257"/>
            <p14:sldId id="273"/>
            <p14:sldId id="275"/>
            <p14:sldId id="258"/>
            <p14:sldId id="267"/>
            <p14:sldId id="272"/>
            <p14:sldId id="268"/>
            <p14:sldId id="259"/>
            <p14:sldId id="266"/>
            <p14:sldId id="260"/>
            <p14:sldId id="276"/>
            <p14:sldId id="277"/>
            <p14:sldId id="278"/>
            <p14:sldId id="279"/>
            <p14:sldId id="270"/>
            <p14:sldId id="280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C0B038E-AC3F-41E0-9ECE-216C5B77784F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22E802-39F5-4693-A035-3AD95C8162C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94497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038E-AC3F-41E0-9ECE-216C5B77784F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E802-39F5-4693-A035-3AD95C816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5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038E-AC3F-41E0-9ECE-216C5B77784F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E802-39F5-4693-A035-3AD95C816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1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038E-AC3F-41E0-9ECE-216C5B77784F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E802-39F5-4693-A035-3AD95C816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7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0B038E-AC3F-41E0-9ECE-216C5B77784F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22E802-39F5-4693-A035-3AD95C8162C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81466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038E-AC3F-41E0-9ECE-216C5B77784F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E802-39F5-4693-A035-3AD95C816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4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038E-AC3F-41E0-9ECE-216C5B77784F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E802-39F5-4693-A035-3AD95C816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5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038E-AC3F-41E0-9ECE-216C5B77784F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E802-39F5-4693-A035-3AD95C816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4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038E-AC3F-41E0-9ECE-216C5B77784F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E802-39F5-4693-A035-3AD95C816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0B038E-AC3F-41E0-9ECE-216C5B77784F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22E802-39F5-4693-A035-3AD95C8162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749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0B038E-AC3F-41E0-9ECE-216C5B77784F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22E802-39F5-4693-A035-3AD95C8162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832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C0B038E-AC3F-41E0-9ECE-216C5B77784F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122E802-39F5-4693-A035-3AD95C8162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076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3D</a:t>
            </a:r>
            <a:r>
              <a:rPr lang="zh-TW" altLang="en-US" dirty="0"/>
              <a:t> </a:t>
            </a:r>
            <a:r>
              <a:rPr lang="en-US" altLang="zh-TW" dirty="0"/>
              <a:t>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周杰士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063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66619A-F7A3-4001-8C1F-092E9C0C1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5946"/>
          </a:xfrm>
        </p:spPr>
        <p:txBody>
          <a:bodyPr/>
          <a:lstStyle/>
          <a:p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子物件的編輯修改</a:t>
            </a:r>
          </a:p>
        </p:txBody>
      </p:sp>
      <p:grpSp>
        <p:nvGrpSpPr>
          <p:cNvPr id="353" name="Group 352"/>
          <p:cNvGrpSpPr/>
          <p:nvPr/>
        </p:nvGrpSpPr>
        <p:grpSpPr>
          <a:xfrm>
            <a:off x="9480000" y="2122334"/>
            <a:ext cx="2225654" cy="1842734"/>
            <a:chOff x="8304182" y="1160014"/>
            <a:chExt cx="2225654" cy="1842734"/>
          </a:xfrm>
        </p:grpSpPr>
        <p:grpSp>
          <p:nvGrpSpPr>
            <p:cNvPr id="8" name="Group 7"/>
            <p:cNvGrpSpPr/>
            <p:nvPr/>
          </p:nvGrpSpPr>
          <p:grpSpPr>
            <a:xfrm>
              <a:off x="8304182" y="2109833"/>
              <a:ext cx="2225654" cy="892915"/>
              <a:chOff x="5949366" y="1104687"/>
              <a:chExt cx="3221187" cy="1289874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576291" y="1104687"/>
                <a:ext cx="2594262" cy="681608"/>
                <a:chOff x="6576291" y="1104687"/>
                <a:chExt cx="2594262" cy="681608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6576291" y="1108364"/>
                  <a:ext cx="1642918" cy="677931"/>
                  <a:chOff x="6576291" y="1108364"/>
                  <a:chExt cx="1642918" cy="677931"/>
                </a:xfrm>
              </p:grpSpPr>
              <p:sp>
                <p:nvSpPr>
                  <p:cNvPr id="51" name="Cube 50"/>
                  <p:cNvSpPr/>
                  <p:nvPr/>
                </p:nvSpPr>
                <p:spPr>
                  <a:xfrm>
                    <a:off x="6576291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Cube 51"/>
                  <p:cNvSpPr/>
                  <p:nvPr/>
                </p:nvSpPr>
                <p:spPr>
                  <a:xfrm>
                    <a:off x="7051963" y="1112041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Cube 52"/>
                  <p:cNvSpPr/>
                  <p:nvPr/>
                </p:nvSpPr>
                <p:spPr>
                  <a:xfrm>
                    <a:off x="7535718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" name="Group 46"/>
                <p:cNvGrpSpPr/>
                <p:nvPr/>
              </p:nvGrpSpPr>
              <p:grpSpPr>
                <a:xfrm>
                  <a:off x="8011390" y="1104687"/>
                  <a:ext cx="1159163" cy="677931"/>
                  <a:chOff x="6576291" y="1108364"/>
                  <a:chExt cx="1159163" cy="677931"/>
                </a:xfrm>
              </p:grpSpPr>
              <p:sp>
                <p:nvSpPr>
                  <p:cNvPr id="48" name="Cube 47"/>
                  <p:cNvSpPr/>
                  <p:nvPr/>
                </p:nvSpPr>
                <p:spPr>
                  <a:xfrm>
                    <a:off x="6576291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Cube 48"/>
                  <p:cNvSpPr/>
                  <p:nvPr/>
                </p:nvSpPr>
                <p:spPr>
                  <a:xfrm>
                    <a:off x="7051963" y="1112041"/>
                    <a:ext cx="683491" cy="674254"/>
                  </a:xfrm>
                  <a:prstGeom prst="cub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" name="Group 9"/>
              <p:cNvGrpSpPr/>
              <p:nvPr/>
            </p:nvGrpSpPr>
            <p:grpSpPr>
              <a:xfrm>
                <a:off x="6458527" y="1220477"/>
                <a:ext cx="2608116" cy="684186"/>
                <a:chOff x="6562437" y="1098432"/>
                <a:chExt cx="2608116" cy="684186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6562437" y="1098432"/>
                  <a:ext cx="1656772" cy="684186"/>
                  <a:chOff x="6562437" y="1098432"/>
                  <a:chExt cx="1656772" cy="684186"/>
                </a:xfrm>
              </p:grpSpPr>
              <p:sp>
                <p:nvSpPr>
                  <p:cNvPr id="43" name="Cube 42"/>
                  <p:cNvSpPr/>
                  <p:nvPr/>
                </p:nvSpPr>
                <p:spPr>
                  <a:xfrm>
                    <a:off x="6562437" y="1098432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Cube 43"/>
                  <p:cNvSpPr/>
                  <p:nvPr/>
                </p:nvSpPr>
                <p:spPr>
                  <a:xfrm>
                    <a:off x="7051963" y="1104687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Cube 44"/>
                  <p:cNvSpPr/>
                  <p:nvPr/>
                </p:nvSpPr>
                <p:spPr>
                  <a:xfrm>
                    <a:off x="7535718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8011390" y="1104687"/>
                  <a:ext cx="1159163" cy="677931"/>
                  <a:chOff x="6576291" y="1108364"/>
                  <a:chExt cx="1159163" cy="677931"/>
                </a:xfrm>
              </p:grpSpPr>
              <p:sp>
                <p:nvSpPr>
                  <p:cNvPr id="40" name="Cube 39"/>
                  <p:cNvSpPr/>
                  <p:nvPr/>
                </p:nvSpPr>
                <p:spPr>
                  <a:xfrm>
                    <a:off x="6576291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Cube 40"/>
                  <p:cNvSpPr/>
                  <p:nvPr/>
                </p:nvSpPr>
                <p:spPr>
                  <a:xfrm>
                    <a:off x="7051963" y="1112041"/>
                    <a:ext cx="683491" cy="674254"/>
                  </a:xfrm>
                  <a:prstGeom prst="cub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1" name="Group 10"/>
              <p:cNvGrpSpPr/>
              <p:nvPr/>
            </p:nvGrpSpPr>
            <p:grpSpPr>
              <a:xfrm>
                <a:off x="6266873" y="1388146"/>
                <a:ext cx="2662372" cy="681608"/>
                <a:chOff x="6576291" y="1104687"/>
                <a:chExt cx="2662372" cy="681608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6576291" y="1108364"/>
                  <a:ext cx="1642918" cy="677931"/>
                  <a:chOff x="6576291" y="1108364"/>
                  <a:chExt cx="1642918" cy="677931"/>
                </a:xfrm>
              </p:grpSpPr>
              <p:sp>
                <p:nvSpPr>
                  <p:cNvPr id="35" name="Cube 34"/>
                  <p:cNvSpPr/>
                  <p:nvPr/>
                </p:nvSpPr>
                <p:spPr>
                  <a:xfrm>
                    <a:off x="6576291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Cube 35"/>
                  <p:cNvSpPr/>
                  <p:nvPr/>
                </p:nvSpPr>
                <p:spPr>
                  <a:xfrm>
                    <a:off x="7051963" y="1112041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Cube 36"/>
                  <p:cNvSpPr/>
                  <p:nvPr/>
                </p:nvSpPr>
                <p:spPr>
                  <a:xfrm>
                    <a:off x="7535718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8011390" y="1104687"/>
                  <a:ext cx="1227273" cy="677931"/>
                  <a:chOff x="6576291" y="1108364"/>
                  <a:chExt cx="1227273" cy="677931"/>
                </a:xfrm>
              </p:grpSpPr>
              <p:sp>
                <p:nvSpPr>
                  <p:cNvPr id="32" name="Cube 31"/>
                  <p:cNvSpPr/>
                  <p:nvPr/>
                </p:nvSpPr>
                <p:spPr>
                  <a:xfrm>
                    <a:off x="6576291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Cube 32"/>
                  <p:cNvSpPr/>
                  <p:nvPr/>
                </p:nvSpPr>
                <p:spPr>
                  <a:xfrm>
                    <a:off x="7120073" y="1112040"/>
                    <a:ext cx="683491" cy="674255"/>
                  </a:xfrm>
                  <a:prstGeom prst="cub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2" name="Group 11"/>
              <p:cNvGrpSpPr/>
              <p:nvPr/>
            </p:nvGrpSpPr>
            <p:grpSpPr>
              <a:xfrm>
                <a:off x="6119086" y="1532026"/>
                <a:ext cx="2634666" cy="709765"/>
                <a:chOff x="6562437" y="1098432"/>
                <a:chExt cx="2634666" cy="709765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6562437" y="1098432"/>
                  <a:ext cx="1656772" cy="684186"/>
                  <a:chOff x="6562437" y="1098432"/>
                  <a:chExt cx="1656772" cy="684186"/>
                </a:xfrm>
              </p:grpSpPr>
              <p:sp>
                <p:nvSpPr>
                  <p:cNvPr id="27" name="Cube 26"/>
                  <p:cNvSpPr/>
                  <p:nvPr/>
                </p:nvSpPr>
                <p:spPr>
                  <a:xfrm>
                    <a:off x="6562437" y="1098432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Cube 27"/>
                  <p:cNvSpPr/>
                  <p:nvPr/>
                </p:nvSpPr>
                <p:spPr>
                  <a:xfrm>
                    <a:off x="7051963" y="1104687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Cube 28"/>
                  <p:cNvSpPr/>
                  <p:nvPr/>
                </p:nvSpPr>
                <p:spPr>
                  <a:xfrm>
                    <a:off x="7535718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8011390" y="1104687"/>
                  <a:ext cx="1185713" cy="703510"/>
                  <a:chOff x="6576291" y="1108364"/>
                  <a:chExt cx="1185713" cy="703510"/>
                </a:xfrm>
              </p:grpSpPr>
              <p:sp>
                <p:nvSpPr>
                  <p:cNvPr id="24" name="Cube 23"/>
                  <p:cNvSpPr/>
                  <p:nvPr/>
                </p:nvSpPr>
                <p:spPr>
                  <a:xfrm>
                    <a:off x="6576291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Cube 24"/>
                  <p:cNvSpPr/>
                  <p:nvPr/>
                </p:nvSpPr>
                <p:spPr>
                  <a:xfrm>
                    <a:off x="7078514" y="1137619"/>
                    <a:ext cx="683490" cy="674255"/>
                  </a:xfrm>
                  <a:prstGeom prst="cub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3" name="Group 12"/>
              <p:cNvGrpSpPr/>
              <p:nvPr/>
            </p:nvGrpSpPr>
            <p:grpSpPr>
              <a:xfrm>
                <a:off x="5949366" y="1710375"/>
                <a:ext cx="2618614" cy="684186"/>
                <a:chOff x="6562437" y="1098432"/>
                <a:chExt cx="2618614" cy="684186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6562437" y="1098432"/>
                  <a:ext cx="1656772" cy="684186"/>
                  <a:chOff x="6562437" y="1098432"/>
                  <a:chExt cx="1656772" cy="684186"/>
                </a:xfrm>
              </p:grpSpPr>
              <p:sp>
                <p:nvSpPr>
                  <p:cNvPr id="19" name="Cube 18"/>
                  <p:cNvSpPr/>
                  <p:nvPr/>
                </p:nvSpPr>
                <p:spPr>
                  <a:xfrm>
                    <a:off x="6562437" y="1098432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Cube 19"/>
                  <p:cNvSpPr/>
                  <p:nvPr/>
                </p:nvSpPr>
                <p:spPr>
                  <a:xfrm>
                    <a:off x="7051963" y="1104687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Cube 20"/>
                  <p:cNvSpPr/>
                  <p:nvPr/>
                </p:nvSpPr>
                <p:spPr>
                  <a:xfrm>
                    <a:off x="7535718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8011390" y="1104687"/>
                  <a:ext cx="1169661" cy="677931"/>
                  <a:chOff x="6576291" y="1108364"/>
                  <a:chExt cx="1169661" cy="677931"/>
                </a:xfrm>
              </p:grpSpPr>
              <p:sp>
                <p:nvSpPr>
                  <p:cNvPr id="16" name="Cube 15"/>
                  <p:cNvSpPr/>
                  <p:nvPr/>
                </p:nvSpPr>
                <p:spPr>
                  <a:xfrm>
                    <a:off x="6576291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Cube 16"/>
                  <p:cNvSpPr/>
                  <p:nvPr/>
                </p:nvSpPr>
                <p:spPr>
                  <a:xfrm>
                    <a:off x="7062462" y="1112040"/>
                    <a:ext cx="683490" cy="674255"/>
                  </a:xfrm>
                  <a:prstGeom prst="cub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89" name="Group 188"/>
            <p:cNvGrpSpPr/>
            <p:nvPr/>
          </p:nvGrpSpPr>
          <p:grpSpPr>
            <a:xfrm>
              <a:off x="8304182" y="1797398"/>
              <a:ext cx="2225654" cy="892915"/>
              <a:chOff x="5949366" y="1104687"/>
              <a:chExt cx="3221187" cy="1289874"/>
            </a:xfrm>
          </p:grpSpPr>
          <p:grpSp>
            <p:nvGrpSpPr>
              <p:cNvPr id="190" name="Group 189"/>
              <p:cNvGrpSpPr/>
              <p:nvPr/>
            </p:nvGrpSpPr>
            <p:grpSpPr>
              <a:xfrm>
                <a:off x="6576291" y="1104687"/>
                <a:ext cx="2594262" cy="681608"/>
                <a:chOff x="6576291" y="1104687"/>
                <a:chExt cx="2594262" cy="681608"/>
              </a:xfrm>
            </p:grpSpPr>
            <p:grpSp>
              <p:nvGrpSpPr>
                <p:cNvPr id="223" name="Group 222"/>
                <p:cNvGrpSpPr/>
                <p:nvPr/>
              </p:nvGrpSpPr>
              <p:grpSpPr>
                <a:xfrm>
                  <a:off x="6576291" y="1108364"/>
                  <a:ext cx="1642918" cy="677931"/>
                  <a:chOff x="6576291" y="1108364"/>
                  <a:chExt cx="1642918" cy="677931"/>
                </a:xfrm>
              </p:grpSpPr>
              <p:sp>
                <p:nvSpPr>
                  <p:cNvPr id="227" name="Cube 226"/>
                  <p:cNvSpPr/>
                  <p:nvPr/>
                </p:nvSpPr>
                <p:spPr>
                  <a:xfrm>
                    <a:off x="6576291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Cube 227"/>
                  <p:cNvSpPr/>
                  <p:nvPr/>
                </p:nvSpPr>
                <p:spPr>
                  <a:xfrm>
                    <a:off x="7051963" y="1112041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Cube 228"/>
                  <p:cNvSpPr/>
                  <p:nvPr/>
                </p:nvSpPr>
                <p:spPr>
                  <a:xfrm>
                    <a:off x="7535718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4" name="Group 223"/>
                <p:cNvGrpSpPr/>
                <p:nvPr/>
              </p:nvGrpSpPr>
              <p:grpSpPr>
                <a:xfrm>
                  <a:off x="8011390" y="1104687"/>
                  <a:ext cx="1159163" cy="677931"/>
                  <a:chOff x="6576291" y="1108364"/>
                  <a:chExt cx="1159163" cy="677931"/>
                </a:xfrm>
              </p:grpSpPr>
              <p:sp>
                <p:nvSpPr>
                  <p:cNvPr id="225" name="Cube 224"/>
                  <p:cNvSpPr/>
                  <p:nvPr/>
                </p:nvSpPr>
                <p:spPr>
                  <a:xfrm>
                    <a:off x="6576291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Cube 225"/>
                  <p:cNvSpPr/>
                  <p:nvPr/>
                </p:nvSpPr>
                <p:spPr>
                  <a:xfrm>
                    <a:off x="7051963" y="1112041"/>
                    <a:ext cx="683491" cy="674254"/>
                  </a:xfrm>
                  <a:prstGeom prst="cub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1" name="Group 190"/>
              <p:cNvGrpSpPr/>
              <p:nvPr/>
            </p:nvGrpSpPr>
            <p:grpSpPr>
              <a:xfrm>
                <a:off x="6458527" y="1220477"/>
                <a:ext cx="2608116" cy="684186"/>
                <a:chOff x="6562437" y="1098432"/>
                <a:chExt cx="2608116" cy="684186"/>
              </a:xfrm>
            </p:grpSpPr>
            <p:grpSp>
              <p:nvGrpSpPr>
                <p:cNvPr id="216" name="Group 215"/>
                <p:cNvGrpSpPr/>
                <p:nvPr/>
              </p:nvGrpSpPr>
              <p:grpSpPr>
                <a:xfrm>
                  <a:off x="6562437" y="1098432"/>
                  <a:ext cx="1656772" cy="684186"/>
                  <a:chOff x="6562437" y="1098432"/>
                  <a:chExt cx="1656772" cy="684186"/>
                </a:xfrm>
              </p:grpSpPr>
              <p:sp>
                <p:nvSpPr>
                  <p:cNvPr id="220" name="Cube 219"/>
                  <p:cNvSpPr/>
                  <p:nvPr/>
                </p:nvSpPr>
                <p:spPr>
                  <a:xfrm>
                    <a:off x="6562437" y="1098432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1" name="Cube 220"/>
                  <p:cNvSpPr/>
                  <p:nvPr/>
                </p:nvSpPr>
                <p:spPr>
                  <a:xfrm>
                    <a:off x="7051963" y="1104687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2" name="Cube 221"/>
                  <p:cNvSpPr/>
                  <p:nvPr/>
                </p:nvSpPr>
                <p:spPr>
                  <a:xfrm>
                    <a:off x="7535718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7" name="Group 216"/>
                <p:cNvGrpSpPr/>
                <p:nvPr/>
              </p:nvGrpSpPr>
              <p:grpSpPr>
                <a:xfrm>
                  <a:off x="8011390" y="1104687"/>
                  <a:ext cx="1159163" cy="677931"/>
                  <a:chOff x="6576291" y="1108364"/>
                  <a:chExt cx="1159163" cy="677931"/>
                </a:xfrm>
              </p:grpSpPr>
              <p:sp>
                <p:nvSpPr>
                  <p:cNvPr id="218" name="Cube 217"/>
                  <p:cNvSpPr/>
                  <p:nvPr/>
                </p:nvSpPr>
                <p:spPr>
                  <a:xfrm>
                    <a:off x="6576291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9" name="Cube 218"/>
                  <p:cNvSpPr/>
                  <p:nvPr/>
                </p:nvSpPr>
                <p:spPr>
                  <a:xfrm>
                    <a:off x="7051963" y="1112041"/>
                    <a:ext cx="683491" cy="674254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2" name="Group 191"/>
              <p:cNvGrpSpPr/>
              <p:nvPr/>
            </p:nvGrpSpPr>
            <p:grpSpPr>
              <a:xfrm>
                <a:off x="6266873" y="1388146"/>
                <a:ext cx="2662372" cy="681608"/>
                <a:chOff x="6576291" y="1104687"/>
                <a:chExt cx="2662372" cy="681608"/>
              </a:xfrm>
            </p:grpSpPr>
            <p:grpSp>
              <p:nvGrpSpPr>
                <p:cNvPr id="209" name="Group 208"/>
                <p:cNvGrpSpPr/>
                <p:nvPr/>
              </p:nvGrpSpPr>
              <p:grpSpPr>
                <a:xfrm>
                  <a:off x="6576291" y="1108364"/>
                  <a:ext cx="1642918" cy="677931"/>
                  <a:chOff x="6576291" y="1108364"/>
                  <a:chExt cx="1642918" cy="677931"/>
                </a:xfrm>
              </p:grpSpPr>
              <p:sp>
                <p:nvSpPr>
                  <p:cNvPr id="213" name="Cube 212"/>
                  <p:cNvSpPr/>
                  <p:nvPr/>
                </p:nvSpPr>
                <p:spPr>
                  <a:xfrm>
                    <a:off x="6576291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4" name="Cube 213"/>
                  <p:cNvSpPr/>
                  <p:nvPr/>
                </p:nvSpPr>
                <p:spPr>
                  <a:xfrm>
                    <a:off x="7051963" y="1112041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Cube 214"/>
                  <p:cNvSpPr/>
                  <p:nvPr/>
                </p:nvSpPr>
                <p:spPr>
                  <a:xfrm>
                    <a:off x="7535718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8011390" y="1104687"/>
                  <a:ext cx="1227273" cy="677931"/>
                  <a:chOff x="6576291" y="1108364"/>
                  <a:chExt cx="1227273" cy="677931"/>
                </a:xfrm>
              </p:grpSpPr>
              <p:sp>
                <p:nvSpPr>
                  <p:cNvPr id="211" name="Cube 210"/>
                  <p:cNvSpPr/>
                  <p:nvPr/>
                </p:nvSpPr>
                <p:spPr>
                  <a:xfrm>
                    <a:off x="6576291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2" name="Cube 211"/>
                  <p:cNvSpPr/>
                  <p:nvPr/>
                </p:nvSpPr>
                <p:spPr>
                  <a:xfrm>
                    <a:off x="7120073" y="1112040"/>
                    <a:ext cx="683491" cy="674255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3" name="Group 192"/>
              <p:cNvGrpSpPr/>
              <p:nvPr/>
            </p:nvGrpSpPr>
            <p:grpSpPr>
              <a:xfrm>
                <a:off x="6119086" y="1532026"/>
                <a:ext cx="2634666" cy="709765"/>
                <a:chOff x="6562437" y="1098432"/>
                <a:chExt cx="2634666" cy="709765"/>
              </a:xfrm>
            </p:grpSpPr>
            <p:grpSp>
              <p:nvGrpSpPr>
                <p:cNvPr id="202" name="Group 201"/>
                <p:cNvGrpSpPr/>
                <p:nvPr/>
              </p:nvGrpSpPr>
              <p:grpSpPr>
                <a:xfrm>
                  <a:off x="6562437" y="1098432"/>
                  <a:ext cx="1656772" cy="684186"/>
                  <a:chOff x="6562437" y="1098432"/>
                  <a:chExt cx="1656772" cy="684186"/>
                </a:xfrm>
              </p:grpSpPr>
              <p:sp>
                <p:nvSpPr>
                  <p:cNvPr id="206" name="Cube 205"/>
                  <p:cNvSpPr/>
                  <p:nvPr/>
                </p:nvSpPr>
                <p:spPr>
                  <a:xfrm>
                    <a:off x="6562437" y="1098432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Cube 206"/>
                  <p:cNvSpPr/>
                  <p:nvPr/>
                </p:nvSpPr>
                <p:spPr>
                  <a:xfrm>
                    <a:off x="7051963" y="1104687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Cube 207"/>
                  <p:cNvSpPr/>
                  <p:nvPr/>
                </p:nvSpPr>
                <p:spPr>
                  <a:xfrm>
                    <a:off x="7535718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3" name="Group 202"/>
                <p:cNvGrpSpPr/>
                <p:nvPr/>
              </p:nvGrpSpPr>
              <p:grpSpPr>
                <a:xfrm>
                  <a:off x="8011390" y="1104687"/>
                  <a:ext cx="1185713" cy="703510"/>
                  <a:chOff x="6576291" y="1108364"/>
                  <a:chExt cx="1185713" cy="703510"/>
                </a:xfrm>
              </p:grpSpPr>
              <p:sp>
                <p:nvSpPr>
                  <p:cNvPr id="204" name="Cube 203"/>
                  <p:cNvSpPr/>
                  <p:nvPr/>
                </p:nvSpPr>
                <p:spPr>
                  <a:xfrm>
                    <a:off x="6576291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" name="Cube 204"/>
                  <p:cNvSpPr/>
                  <p:nvPr/>
                </p:nvSpPr>
                <p:spPr>
                  <a:xfrm>
                    <a:off x="7078514" y="1137619"/>
                    <a:ext cx="683490" cy="674255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4" name="Group 193"/>
              <p:cNvGrpSpPr/>
              <p:nvPr/>
            </p:nvGrpSpPr>
            <p:grpSpPr>
              <a:xfrm>
                <a:off x="5949366" y="1710375"/>
                <a:ext cx="2618614" cy="684186"/>
                <a:chOff x="6562437" y="1098432"/>
                <a:chExt cx="2618614" cy="684186"/>
              </a:xfrm>
            </p:grpSpPr>
            <p:grpSp>
              <p:nvGrpSpPr>
                <p:cNvPr id="195" name="Group 194"/>
                <p:cNvGrpSpPr/>
                <p:nvPr/>
              </p:nvGrpSpPr>
              <p:grpSpPr>
                <a:xfrm>
                  <a:off x="6562437" y="1098432"/>
                  <a:ext cx="1656772" cy="684186"/>
                  <a:chOff x="6562437" y="1098432"/>
                  <a:chExt cx="1656772" cy="684186"/>
                </a:xfrm>
              </p:grpSpPr>
              <p:sp>
                <p:nvSpPr>
                  <p:cNvPr id="199" name="Cube 198"/>
                  <p:cNvSpPr/>
                  <p:nvPr/>
                </p:nvSpPr>
                <p:spPr>
                  <a:xfrm>
                    <a:off x="6562437" y="1098432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" name="Cube 199"/>
                  <p:cNvSpPr/>
                  <p:nvPr/>
                </p:nvSpPr>
                <p:spPr>
                  <a:xfrm>
                    <a:off x="7051963" y="1104687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" name="Cube 200"/>
                  <p:cNvSpPr/>
                  <p:nvPr/>
                </p:nvSpPr>
                <p:spPr>
                  <a:xfrm>
                    <a:off x="7535718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6" name="Group 195"/>
                <p:cNvGrpSpPr/>
                <p:nvPr/>
              </p:nvGrpSpPr>
              <p:grpSpPr>
                <a:xfrm>
                  <a:off x="8011390" y="1104687"/>
                  <a:ext cx="1169661" cy="677931"/>
                  <a:chOff x="6576291" y="1108364"/>
                  <a:chExt cx="1169661" cy="677931"/>
                </a:xfrm>
              </p:grpSpPr>
              <p:sp>
                <p:nvSpPr>
                  <p:cNvPr id="197" name="Cube 196"/>
                  <p:cNvSpPr/>
                  <p:nvPr/>
                </p:nvSpPr>
                <p:spPr>
                  <a:xfrm>
                    <a:off x="6576291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Cube 197"/>
                  <p:cNvSpPr/>
                  <p:nvPr/>
                </p:nvSpPr>
                <p:spPr>
                  <a:xfrm>
                    <a:off x="7062462" y="1112040"/>
                    <a:ext cx="683490" cy="674255"/>
                  </a:xfrm>
                  <a:prstGeom prst="cub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230" name="Group 229"/>
            <p:cNvGrpSpPr/>
            <p:nvPr/>
          </p:nvGrpSpPr>
          <p:grpSpPr>
            <a:xfrm>
              <a:off x="8304182" y="1487858"/>
              <a:ext cx="2225654" cy="892915"/>
              <a:chOff x="5949366" y="1104687"/>
              <a:chExt cx="3221187" cy="1289874"/>
            </a:xfrm>
          </p:grpSpPr>
          <p:grpSp>
            <p:nvGrpSpPr>
              <p:cNvPr id="231" name="Group 230"/>
              <p:cNvGrpSpPr/>
              <p:nvPr/>
            </p:nvGrpSpPr>
            <p:grpSpPr>
              <a:xfrm>
                <a:off x="6576291" y="1104687"/>
                <a:ext cx="2594262" cy="681608"/>
                <a:chOff x="6576291" y="1104687"/>
                <a:chExt cx="2594262" cy="681608"/>
              </a:xfrm>
            </p:grpSpPr>
            <p:grpSp>
              <p:nvGrpSpPr>
                <p:cNvPr id="264" name="Group 263"/>
                <p:cNvGrpSpPr/>
                <p:nvPr/>
              </p:nvGrpSpPr>
              <p:grpSpPr>
                <a:xfrm>
                  <a:off x="6576291" y="1108364"/>
                  <a:ext cx="1642918" cy="677931"/>
                  <a:chOff x="6576291" y="1108364"/>
                  <a:chExt cx="1642918" cy="677931"/>
                </a:xfrm>
              </p:grpSpPr>
              <p:sp>
                <p:nvSpPr>
                  <p:cNvPr id="268" name="Cube 267"/>
                  <p:cNvSpPr/>
                  <p:nvPr/>
                </p:nvSpPr>
                <p:spPr>
                  <a:xfrm>
                    <a:off x="6576291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Cube 268"/>
                  <p:cNvSpPr/>
                  <p:nvPr/>
                </p:nvSpPr>
                <p:spPr>
                  <a:xfrm>
                    <a:off x="7051963" y="1112041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0" name="Cube 269"/>
                  <p:cNvSpPr/>
                  <p:nvPr/>
                </p:nvSpPr>
                <p:spPr>
                  <a:xfrm>
                    <a:off x="7535718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8011390" y="1104687"/>
                  <a:ext cx="1159163" cy="677931"/>
                  <a:chOff x="6576291" y="1108364"/>
                  <a:chExt cx="1159163" cy="677931"/>
                </a:xfrm>
              </p:grpSpPr>
              <p:sp>
                <p:nvSpPr>
                  <p:cNvPr id="266" name="Cube 265"/>
                  <p:cNvSpPr/>
                  <p:nvPr/>
                </p:nvSpPr>
                <p:spPr>
                  <a:xfrm>
                    <a:off x="6576291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7" name="Cube 266"/>
                  <p:cNvSpPr/>
                  <p:nvPr/>
                </p:nvSpPr>
                <p:spPr>
                  <a:xfrm>
                    <a:off x="7051963" y="1112041"/>
                    <a:ext cx="683491" cy="674254"/>
                  </a:xfrm>
                  <a:prstGeom prst="cub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2" name="Group 231"/>
              <p:cNvGrpSpPr/>
              <p:nvPr/>
            </p:nvGrpSpPr>
            <p:grpSpPr>
              <a:xfrm>
                <a:off x="6458527" y="1220477"/>
                <a:ext cx="2608116" cy="684186"/>
                <a:chOff x="6562437" y="1098432"/>
                <a:chExt cx="2608116" cy="684186"/>
              </a:xfrm>
            </p:grpSpPr>
            <p:grpSp>
              <p:nvGrpSpPr>
                <p:cNvPr id="257" name="Group 256"/>
                <p:cNvGrpSpPr/>
                <p:nvPr/>
              </p:nvGrpSpPr>
              <p:grpSpPr>
                <a:xfrm>
                  <a:off x="6562437" y="1098432"/>
                  <a:ext cx="1656772" cy="684186"/>
                  <a:chOff x="6562437" y="1098432"/>
                  <a:chExt cx="1656772" cy="684186"/>
                </a:xfrm>
              </p:grpSpPr>
              <p:sp>
                <p:nvSpPr>
                  <p:cNvPr id="261" name="Cube 260"/>
                  <p:cNvSpPr/>
                  <p:nvPr/>
                </p:nvSpPr>
                <p:spPr>
                  <a:xfrm>
                    <a:off x="6562437" y="1098432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2" name="Cube 261"/>
                  <p:cNvSpPr/>
                  <p:nvPr/>
                </p:nvSpPr>
                <p:spPr>
                  <a:xfrm>
                    <a:off x="7051963" y="1104687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3" name="Cube 262"/>
                  <p:cNvSpPr/>
                  <p:nvPr/>
                </p:nvSpPr>
                <p:spPr>
                  <a:xfrm>
                    <a:off x="7535718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8" name="Group 257"/>
                <p:cNvGrpSpPr/>
                <p:nvPr/>
              </p:nvGrpSpPr>
              <p:grpSpPr>
                <a:xfrm>
                  <a:off x="8011390" y="1104687"/>
                  <a:ext cx="1159163" cy="677931"/>
                  <a:chOff x="6576291" y="1108364"/>
                  <a:chExt cx="1159163" cy="677931"/>
                </a:xfrm>
              </p:grpSpPr>
              <p:sp>
                <p:nvSpPr>
                  <p:cNvPr id="259" name="Cube 258"/>
                  <p:cNvSpPr/>
                  <p:nvPr/>
                </p:nvSpPr>
                <p:spPr>
                  <a:xfrm>
                    <a:off x="6576291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0" name="Cube 259"/>
                  <p:cNvSpPr/>
                  <p:nvPr/>
                </p:nvSpPr>
                <p:spPr>
                  <a:xfrm>
                    <a:off x="7051963" y="1112041"/>
                    <a:ext cx="683491" cy="674254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3" name="Group 232"/>
              <p:cNvGrpSpPr/>
              <p:nvPr/>
            </p:nvGrpSpPr>
            <p:grpSpPr>
              <a:xfrm>
                <a:off x="6266873" y="1388146"/>
                <a:ext cx="2662372" cy="681608"/>
                <a:chOff x="6576291" y="1104687"/>
                <a:chExt cx="2662372" cy="681608"/>
              </a:xfrm>
            </p:grpSpPr>
            <p:grpSp>
              <p:nvGrpSpPr>
                <p:cNvPr id="250" name="Group 249"/>
                <p:cNvGrpSpPr/>
                <p:nvPr/>
              </p:nvGrpSpPr>
              <p:grpSpPr>
                <a:xfrm>
                  <a:off x="6576291" y="1108364"/>
                  <a:ext cx="1642918" cy="677931"/>
                  <a:chOff x="6576291" y="1108364"/>
                  <a:chExt cx="1642918" cy="677931"/>
                </a:xfrm>
              </p:grpSpPr>
              <p:sp>
                <p:nvSpPr>
                  <p:cNvPr id="254" name="Cube 253"/>
                  <p:cNvSpPr/>
                  <p:nvPr/>
                </p:nvSpPr>
                <p:spPr>
                  <a:xfrm>
                    <a:off x="6576291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5" name="Cube 254"/>
                  <p:cNvSpPr/>
                  <p:nvPr/>
                </p:nvSpPr>
                <p:spPr>
                  <a:xfrm>
                    <a:off x="7051963" y="1112041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6" name="Cube 255"/>
                  <p:cNvSpPr/>
                  <p:nvPr/>
                </p:nvSpPr>
                <p:spPr>
                  <a:xfrm>
                    <a:off x="7535718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1" name="Group 250"/>
                <p:cNvGrpSpPr/>
                <p:nvPr/>
              </p:nvGrpSpPr>
              <p:grpSpPr>
                <a:xfrm>
                  <a:off x="8011390" y="1104687"/>
                  <a:ext cx="1227273" cy="677931"/>
                  <a:chOff x="6576291" y="1108364"/>
                  <a:chExt cx="1227273" cy="677931"/>
                </a:xfrm>
              </p:grpSpPr>
              <p:sp>
                <p:nvSpPr>
                  <p:cNvPr id="252" name="Cube 251"/>
                  <p:cNvSpPr/>
                  <p:nvPr/>
                </p:nvSpPr>
                <p:spPr>
                  <a:xfrm>
                    <a:off x="6576291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3" name="Cube 252"/>
                  <p:cNvSpPr/>
                  <p:nvPr/>
                </p:nvSpPr>
                <p:spPr>
                  <a:xfrm>
                    <a:off x="7120073" y="1112040"/>
                    <a:ext cx="683491" cy="674255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4" name="Group 233"/>
              <p:cNvGrpSpPr/>
              <p:nvPr/>
            </p:nvGrpSpPr>
            <p:grpSpPr>
              <a:xfrm>
                <a:off x="6119086" y="1532026"/>
                <a:ext cx="2634666" cy="709765"/>
                <a:chOff x="6562437" y="1098432"/>
                <a:chExt cx="2634666" cy="709765"/>
              </a:xfrm>
            </p:grpSpPr>
            <p:grpSp>
              <p:nvGrpSpPr>
                <p:cNvPr id="243" name="Group 242"/>
                <p:cNvGrpSpPr/>
                <p:nvPr/>
              </p:nvGrpSpPr>
              <p:grpSpPr>
                <a:xfrm>
                  <a:off x="6562437" y="1098432"/>
                  <a:ext cx="1656772" cy="684186"/>
                  <a:chOff x="6562437" y="1098432"/>
                  <a:chExt cx="1656772" cy="684186"/>
                </a:xfrm>
              </p:grpSpPr>
              <p:sp>
                <p:nvSpPr>
                  <p:cNvPr id="247" name="Cube 246"/>
                  <p:cNvSpPr/>
                  <p:nvPr/>
                </p:nvSpPr>
                <p:spPr>
                  <a:xfrm>
                    <a:off x="6562437" y="1098432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8" name="Cube 247"/>
                  <p:cNvSpPr/>
                  <p:nvPr/>
                </p:nvSpPr>
                <p:spPr>
                  <a:xfrm>
                    <a:off x="7051963" y="1104687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9" name="Cube 248"/>
                  <p:cNvSpPr/>
                  <p:nvPr/>
                </p:nvSpPr>
                <p:spPr>
                  <a:xfrm>
                    <a:off x="7535718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4" name="Group 243"/>
                <p:cNvGrpSpPr/>
                <p:nvPr/>
              </p:nvGrpSpPr>
              <p:grpSpPr>
                <a:xfrm>
                  <a:off x="8011390" y="1104687"/>
                  <a:ext cx="1185713" cy="703510"/>
                  <a:chOff x="6576291" y="1108364"/>
                  <a:chExt cx="1185713" cy="703510"/>
                </a:xfrm>
              </p:grpSpPr>
              <p:sp>
                <p:nvSpPr>
                  <p:cNvPr id="245" name="Cube 244"/>
                  <p:cNvSpPr/>
                  <p:nvPr/>
                </p:nvSpPr>
                <p:spPr>
                  <a:xfrm>
                    <a:off x="6576291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6" name="Cube 245"/>
                  <p:cNvSpPr/>
                  <p:nvPr/>
                </p:nvSpPr>
                <p:spPr>
                  <a:xfrm>
                    <a:off x="7078514" y="1137619"/>
                    <a:ext cx="683490" cy="674255"/>
                  </a:xfrm>
                  <a:prstGeom prst="cub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5" name="Group 234"/>
              <p:cNvGrpSpPr/>
              <p:nvPr/>
            </p:nvGrpSpPr>
            <p:grpSpPr>
              <a:xfrm>
                <a:off x="5949366" y="1710375"/>
                <a:ext cx="2618614" cy="684186"/>
                <a:chOff x="6562437" y="1098432"/>
                <a:chExt cx="2618614" cy="684186"/>
              </a:xfrm>
            </p:grpSpPr>
            <p:grpSp>
              <p:nvGrpSpPr>
                <p:cNvPr id="236" name="Group 235"/>
                <p:cNvGrpSpPr/>
                <p:nvPr/>
              </p:nvGrpSpPr>
              <p:grpSpPr>
                <a:xfrm>
                  <a:off x="6562437" y="1098432"/>
                  <a:ext cx="1656772" cy="684186"/>
                  <a:chOff x="6562437" y="1098432"/>
                  <a:chExt cx="1656772" cy="684186"/>
                </a:xfrm>
              </p:grpSpPr>
              <p:sp>
                <p:nvSpPr>
                  <p:cNvPr id="240" name="Cube 239"/>
                  <p:cNvSpPr/>
                  <p:nvPr/>
                </p:nvSpPr>
                <p:spPr>
                  <a:xfrm>
                    <a:off x="6562437" y="1098432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1" name="Cube 240"/>
                  <p:cNvSpPr/>
                  <p:nvPr/>
                </p:nvSpPr>
                <p:spPr>
                  <a:xfrm>
                    <a:off x="7051963" y="1104687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2" name="Cube 241"/>
                  <p:cNvSpPr/>
                  <p:nvPr/>
                </p:nvSpPr>
                <p:spPr>
                  <a:xfrm>
                    <a:off x="7535718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7" name="Group 236"/>
                <p:cNvGrpSpPr/>
                <p:nvPr/>
              </p:nvGrpSpPr>
              <p:grpSpPr>
                <a:xfrm>
                  <a:off x="8011390" y="1104687"/>
                  <a:ext cx="1169661" cy="677931"/>
                  <a:chOff x="6576291" y="1108364"/>
                  <a:chExt cx="1169661" cy="677931"/>
                </a:xfrm>
              </p:grpSpPr>
              <p:sp>
                <p:nvSpPr>
                  <p:cNvPr id="238" name="Cube 237"/>
                  <p:cNvSpPr/>
                  <p:nvPr/>
                </p:nvSpPr>
                <p:spPr>
                  <a:xfrm>
                    <a:off x="6576291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9" name="Cube 238"/>
                  <p:cNvSpPr/>
                  <p:nvPr/>
                </p:nvSpPr>
                <p:spPr>
                  <a:xfrm>
                    <a:off x="7062462" y="1112040"/>
                    <a:ext cx="683490" cy="674255"/>
                  </a:xfrm>
                  <a:prstGeom prst="cub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271" name="Group 270"/>
            <p:cNvGrpSpPr/>
            <p:nvPr/>
          </p:nvGrpSpPr>
          <p:grpSpPr>
            <a:xfrm>
              <a:off x="8304182" y="1160014"/>
              <a:ext cx="2225654" cy="892915"/>
              <a:chOff x="5949366" y="1104687"/>
              <a:chExt cx="3221187" cy="1289874"/>
            </a:xfrm>
          </p:grpSpPr>
          <p:grpSp>
            <p:nvGrpSpPr>
              <p:cNvPr id="272" name="Group 271"/>
              <p:cNvGrpSpPr/>
              <p:nvPr/>
            </p:nvGrpSpPr>
            <p:grpSpPr>
              <a:xfrm>
                <a:off x="6576291" y="1104687"/>
                <a:ext cx="2594262" cy="681608"/>
                <a:chOff x="6576291" y="1104687"/>
                <a:chExt cx="2594262" cy="681608"/>
              </a:xfrm>
            </p:grpSpPr>
            <p:grpSp>
              <p:nvGrpSpPr>
                <p:cNvPr id="305" name="Group 304"/>
                <p:cNvGrpSpPr/>
                <p:nvPr/>
              </p:nvGrpSpPr>
              <p:grpSpPr>
                <a:xfrm>
                  <a:off x="6576291" y="1108364"/>
                  <a:ext cx="1642918" cy="677931"/>
                  <a:chOff x="6576291" y="1108364"/>
                  <a:chExt cx="1642918" cy="677931"/>
                </a:xfrm>
              </p:grpSpPr>
              <p:sp>
                <p:nvSpPr>
                  <p:cNvPr id="309" name="Cube 308"/>
                  <p:cNvSpPr/>
                  <p:nvPr/>
                </p:nvSpPr>
                <p:spPr>
                  <a:xfrm>
                    <a:off x="6576291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0" name="Cube 309"/>
                  <p:cNvSpPr/>
                  <p:nvPr/>
                </p:nvSpPr>
                <p:spPr>
                  <a:xfrm>
                    <a:off x="7051963" y="1112041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1" name="Cube 310"/>
                  <p:cNvSpPr/>
                  <p:nvPr/>
                </p:nvSpPr>
                <p:spPr>
                  <a:xfrm>
                    <a:off x="7535718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6" name="Group 305"/>
                <p:cNvGrpSpPr/>
                <p:nvPr/>
              </p:nvGrpSpPr>
              <p:grpSpPr>
                <a:xfrm>
                  <a:off x="8011390" y="1104687"/>
                  <a:ext cx="1159163" cy="677931"/>
                  <a:chOff x="6576291" y="1108364"/>
                  <a:chExt cx="1159163" cy="677931"/>
                </a:xfrm>
              </p:grpSpPr>
              <p:sp>
                <p:nvSpPr>
                  <p:cNvPr id="307" name="Cube 306"/>
                  <p:cNvSpPr/>
                  <p:nvPr/>
                </p:nvSpPr>
                <p:spPr>
                  <a:xfrm>
                    <a:off x="6576291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8" name="Cube 307"/>
                  <p:cNvSpPr/>
                  <p:nvPr/>
                </p:nvSpPr>
                <p:spPr>
                  <a:xfrm>
                    <a:off x="7051963" y="1112041"/>
                    <a:ext cx="683491" cy="674254"/>
                  </a:xfrm>
                  <a:prstGeom prst="cub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73" name="Group 272"/>
              <p:cNvGrpSpPr/>
              <p:nvPr/>
            </p:nvGrpSpPr>
            <p:grpSpPr>
              <a:xfrm>
                <a:off x="6458527" y="1220477"/>
                <a:ext cx="2608116" cy="684186"/>
                <a:chOff x="6562437" y="1098432"/>
                <a:chExt cx="2608116" cy="684186"/>
              </a:xfrm>
            </p:grpSpPr>
            <p:grpSp>
              <p:nvGrpSpPr>
                <p:cNvPr id="298" name="Group 297"/>
                <p:cNvGrpSpPr/>
                <p:nvPr/>
              </p:nvGrpSpPr>
              <p:grpSpPr>
                <a:xfrm>
                  <a:off x="6562437" y="1098432"/>
                  <a:ext cx="1656772" cy="684186"/>
                  <a:chOff x="6562437" y="1098432"/>
                  <a:chExt cx="1656772" cy="684186"/>
                </a:xfrm>
              </p:grpSpPr>
              <p:sp>
                <p:nvSpPr>
                  <p:cNvPr id="302" name="Cube 301"/>
                  <p:cNvSpPr/>
                  <p:nvPr/>
                </p:nvSpPr>
                <p:spPr>
                  <a:xfrm>
                    <a:off x="6562437" y="1098432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3" name="Cube 302"/>
                  <p:cNvSpPr/>
                  <p:nvPr/>
                </p:nvSpPr>
                <p:spPr>
                  <a:xfrm>
                    <a:off x="7051963" y="1104687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4" name="Cube 303"/>
                  <p:cNvSpPr/>
                  <p:nvPr/>
                </p:nvSpPr>
                <p:spPr>
                  <a:xfrm>
                    <a:off x="7535718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9" name="Group 298"/>
                <p:cNvGrpSpPr/>
                <p:nvPr/>
              </p:nvGrpSpPr>
              <p:grpSpPr>
                <a:xfrm>
                  <a:off x="8011390" y="1104687"/>
                  <a:ext cx="1159163" cy="677931"/>
                  <a:chOff x="6576291" y="1108364"/>
                  <a:chExt cx="1159163" cy="677931"/>
                </a:xfrm>
              </p:grpSpPr>
              <p:sp>
                <p:nvSpPr>
                  <p:cNvPr id="300" name="Cube 299"/>
                  <p:cNvSpPr/>
                  <p:nvPr/>
                </p:nvSpPr>
                <p:spPr>
                  <a:xfrm>
                    <a:off x="6576291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1" name="Cube 300"/>
                  <p:cNvSpPr/>
                  <p:nvPr/>
                </p:nvSpPr>
                <p:spPr>
                  <a:xfrm>
                    <a:off x="7051963" y="1112041"/>
                    <a:ext cx="683491" cy="674254"/>
                  </a:xfrm>
                  <a:prstGeom prst="cub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74" name="Group 273"/>
              <p:cNvGrpSpPr/>
              <p:nvPr/>
            </p:nvGrpSpPr>
            <p:grpSpPr>
              <a:xfrm>
                <a:off x="6266873" y="1388146"/>
                <a:ext cx="2662372" cy="681608"/>
                <a:chOff x="6576291" y="1104687"/>
                <a:chExt cx="2662372" cy="681608"/>
              </a:xfrm>
            </p:grpSpPr>
            <p:grpSp>
              <p:nvGrpSpPr>
                <p:cNvPr id="291" name="Group 290"/>
                <p:cNvGrpSpPr/>
                <p:nvPr/>
              </p:nvGrpSpPr>
              <p:grpSpPr>
                <a:xfrm>
                  <a:off x="6576291" y="1108364"/>
                  <a:ext cx="1642918" cy="677931"/>
                  <a:chOff x="6576291" y="1108364"/>
                  <a:chExt cx="1642918" cy="677931"/>
                </a:xfrm>
              </p:grpSpPr>
              <p:sp>
                <p:nvSpPr>
                  <p:cNvPr id="295" name="Cube 294"/>
                  <p:cNvSpPr/>
                  <p:nvPr/>
                </p:nvSpPr>
                <p:spPr>
                  <a:xfrm>
                    <a:off x="6576291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6" name="Cube 295"/>
                  <p:cNvSpPr/>
                  <p:nvPr/>
                </p:nvSpPr>
                <p:spPr>
                  <a:xfrm>
                    <a:off x="7051963" y="1112041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7" name="Cube 296"/>
                  <p:cNvSpPr/>
                  <p:nvPr/>
                </p:nvSpPr>
                <p:spPr>
                  <a:xfrm>
                    <a:off x="7535718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2" name="Group 291"/>
                <p:cNvGrpSpPr/>
                <p:nvPr/>
              </p:nvGrpSpPr>
              <p:grpSpPr>
                <a:xfrm>
                  <a:off x="8011390" y="1104687"/>
                  <a:ext cx="1227273" cy="677931"/>
                  <a:chOff x="6576291" y="1108364"/>
                  <a:chExt cx="1227273" cy="677931"/>
                </a:xfrm>
              </p:grpSpPr>
              <p:sp>
                <p:nvSpPr>
                  <p:cNvPr id="293" name="Cube 292"/>
                  <p:cNvSpPr/>
                  <p:nvPr/>
                </p:nvSpPr>
                <p:spPr>
                  <a:xfrm>
                    <a:off x="6576291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4" name="Cube 293"/>
                  <p:cNvSpPr/>
                  <p:nvPr/>
                </p:nvSpPr>
                <p:spPr>
                  <a:xfrm>
                    <a:off x="7120073" y="1112040"/>
                    <a:ext cx="683491" cy="674255"/>
                  </a:xfrm>
                  <a:prstGeom prst="cub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75" name="Group 274"/>
              <p:cNvGrpSpPr/>
              <p:nvPr/>
            </p:nvGrpSpPr>
            <p:grpSpPr>
              <a:xfrm>
                <a:off x="6119086" y="1532026"/>
                <a:ext cx="2634666" cy="709765"/>
                <a:chOff x="6562437" y="1098432"/>
                <a:chExt cx="2634666" cy="709765"/>
              </a:xfrm>
            </p:grpSpPr>
            <p:grpSp>
              <p:nvGrpSpPr>
                <p:cNvPr id="284" name="Group 283"/>
                <p:cNvGrpSpPr/>
                <p:nvPr/>
              </p:nvGrpSpPr>
              <p:grpSpPr>
                <a:xfrm>
                  <a:off x="6562437" y="1098432"/>
                  <a:ext cx="1656772" cy="684186"/>
                  <a:chOff x="6562437" y="1098432"/>
                  <a:chExt cx="1656772" cy="684186"/>
                </a:xfrm>
              </p:grpSpPr>
              <p:sp>
                <p:nvSpPr>
                  <p:cNvPr id="288" name="Cube 287"/>
                  <p:cNvSpPr/>
                  <p:nvPr/>
                </p:nvSpPr>
                <p:spPr>
                  <a:xfrm>
                    <a:off x="6562437" y="1098432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9" name="Cube 288"/>
                  <p:cNvSpPr/>
                  <p:nvPr/>
                </p:nvSpPr>
                <p:spPr>
                  <a:xfrm>
                    <a:off x="7051963" y="1104687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0" name="Cube 289"/>
                  <p:cNvSpPr/>
                  <p:nvPr/>
                </p:nvSpPr>
                <p:spPr>
                  <a:xfrm>
                    <a:off x="7535718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5" name="Group 284"/>
                <p:cNvGrpSpPr/>
                <p:nvPr/>
              </p:nvGrpSpPr>
              <p:grpSpPr>
                <a:xfrm>
                  <a:off x="8011390" y="1104687"/>
                  <a:ext cx="1185713" cy="703510"/>
                  <a:chOff x="6576291" y="1108364"/>
                  <a:chExt cx="1185713" cy="703510"/>
                </a:xfrm>
              </p:grpSpPr>
              <p:sp>
                <p:nvSpPr>
                  <p:cNvPr id="286" name="Cube 285"/>
                  <p:cNvSpPr/>
                  <p:nvPr/>
                </p:nvSpPr>
                <p:spPr>
                  <a:xfrm>
                    <a:off x="6576291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7" name="Cube 286"/>
                  <p:cNvSpPr/>
                  <p:nvPr/>
                </p:nvSpPr>
                <p:spPr>
                  <a:xfrm>
                    <a:off x="7078514" y="1137619"/>
                    <a:ext cx="683490" cy="674255"/>
                  </a:xfrm>
                  <a:prstGeom prst="cub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76" name="Group 275"/>
              <p:cNvGrpSpPr/>
              <p:nvPr/>
            </p:nvGrpSpPr>
            <p:grpSpPr>
              <a:xfrm>
                <a:off x="5949366" y="1710375"/>
                <a:ext cx="2618614" cy="684186"/>
                <a:chOff x="6562437" y="1098432"/>
                <a:chExt cx="2618614" cy="684186"/>
              </a:xfrm>
            </p:grpSpPr>
            <p:grpSp>
              <p:nvGrpSpPr>
                <p:cNvPr id="277" name="Group 276"/>
                <p:cNvGrpSpPr/>
                <p:nvPr/>
              </p:nvGrpSpPr>
              <p:grpSpPr>
                <a:xfrm>
                  <a:off x="6562437" y="1098432"/>
                  <a:ext cx="1656772" cy="684186"/>
                  <a:chOff x="6562437" y="1098432"/>
                  <a:chExt cx="1656772" cy="684186"/>
                </a:xfrm>
              </p:grpSpPr>
              <p:sp>
                <p:nvSpPr>
                  <p:cNvPr id="281" name="Cube 280"/>
                  <p:cNvSpPr/>
                  <p:nvPr/>
                </p:nvSpPr>
                <p:spPr>
                  <a:xfrm>
                    <a:off x="6562437" y="1098432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2" name="Cube 281"/>
                  <p:cNvSpPr/>
                  <p:nvPr/>
                </p:nvSpPr>
                <p:spPr>
                  <a:xfrm>
                    <a:off x="7051963" y="1104687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3" name="Cube 282"/>
                  <p:cNvSpPr/>
                  <p:nvPr/>
                </p:nvSpPr>
                <p:spPr>
                  <a:xfrm>
                    <a:off x="7535718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8" name="Group 277"/>
                <p:cNvGrpSpPr/>
                <p:nvPr/>
              </p:nvGrpSpPr>
              <p:grpSpPr>
                <a:xfrm>
                  <a:off x="8011390" y="1104687"/>
                  <a:ext cx="1169661" cy="677931"/>
                  <a:chOff x="6576291" y="1108364"/>
                  <a:chExt cx="1169661" cy="677931"/>
                </a:xfrm>
              </p:grpSpPr>
              <p:sp>
                <p:nvSpPr>
                  <p:cNvPr id="279" name="Cube 278"/>
                  <p:cNvSpPr/>
                  <p:nvPr/>
                </p:nvSpPr>
                <p:spPr>
                  <a:xfrm>
                    <a:off x="6576291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0" name="Cube 279"/>
                  <p:cNvSpPr/>
                  <p:nvPr/>
                </p:nvSpPr>
                <p:spPr>
                  <a:xfrm>
                    <a:off x="7062462" y="1112040"/>
                    <a:ext cx="683490" cy="674255"/>
                  </a:xfrm>
                  <a:prstGeom prst="cub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graphicFrame>
        <p:nvGraphicFramePr>
          <p:cNvPr id="357" name="Content Placeholder 35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376935"/>
              </p:ext>
            </p:extLst>
          </p:nvPr>
        </p:nvGraphicFramePr>
        <p:xfrm>
          <a:off x="6445112" y="1900629"/>
          <a:ext cx="2597304" cy="2286144"/>
        </p:xfrm>
        <a:graphic>
          <a:graphicData uri="http://schemas.openxmlformats.org/drawingml/2006/table">
            <a:tbl>
              <a:tblPr/>
              <a:tblGrid>
                <a:gridCol w="324663">
                  <a:extLst>
                    <a:ext uri="{9D8B030D-6E8A-4147-A177-3AD203B41FA5}">
                      <a16:colId xmlns:a16="http://schemas.microsoft.com/office/drawing/2014/main" val="3354984015"/>
                    </a:ext>
                  </a:extLst>
                </a:gridCol>
                <a:gridCol w="324663">
                  <a:extLst>
                    <a:ext uri="{9D8B030D-6E8A-4147-A177-3AD203B41FA5}">
                      <a16:colId xmlns:a16="http://schemas.microsoft.com/office/drawing/2014/main" val="737403675"/>
                    </a:ext>
                  </a:extLst>
                </a:gridCol>
                <a:gridCol w="324663">
                  <a:extLst>
                    <a:ext uri="{9D8B030D-6E8A-4147-A177-3AD203B41FA5}">
                      <a16:colId xmlns:a16="http://schemas.microsoft.com/office/drawing/2014/main" val="3053101524"/>
                    </a:ext>
                  </a:extLst>
                </a:gridCol>
                <a:gridCol w="324663">
                  <a:extLst>
                    <a:ext uri="{9D8B030D-6E8A-4147-A177-3AD203B41FA5}">
                      <a16:colId xmlns:a16="http://schemas.microsoft.com/office/drawing/2014/main" val="90338658"/>
                    </a:ext>
                  </a:extLst>
                </a:gridCol>
                <a:gridCol w="324663">
                  <a:extLst>
                    <a:ext uri="{9D8B030D-6E8A-4147-A177-3AD203B41FA5}">
                      <a16:colId xmlns:a16="http://schemas.microsoft.com/office/drawing/2014/main" val="1583615797"/>
                    </a:ext>
                  </a:extLst>
                </a:gridCol>
                <a:gridCol w="324663">
                  <a:extLst>
                    <a:ext uri="{9D8B030D-6E8A-4147-A177-3AD203B41FA5}">
                      <a16:colId xmlns:a16="http://schemas.microsoft.com/office/drawing/2014/main" val="4038538121"/>
                    </a:ext>
                  </a:extLst>
                </a:gridCol>
                <a:gridCol w="324663">
                  <a:extLst>
                    <a:ext uri="{9D8B030D-6E8A-4147-A177-3AD203B41FA5}">
                      <a16:colId xmlns:a16="http://schemas.microsoft.com/office/drawing/2014/main" val="3638889895"/>
                    </a:ext>
                  </a:extLst>
                </a:gridCol>
                <a:gridCol w="324663">
                  <a:extLst>
                    <a:ext uri="{9D8B030D-6E8A-4147-A177-3AD203B41FA5}">
                      <a16:colId xmlns:a16="http://schemas.microsoft.com/office/drawing/2014/main" val="3959551040"/>
                    </a:ext>
                  </a:extLst>
                </a:gridCol>
              </a:tblGrid>
              <a:tr h="3810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750026"/>
                  </a:ext>
                </a:extLst>
              </a:tr>
              <a:tr h="3810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791137"/>
                  </a:ext>
                </a:extLst>
              </a:tr>
              <a:tr h="3810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831691"/>
                  </a:ext>
                </a:extLst>
              </a:tr>
              <a:tr h="3810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718267"/>
                  </a:ext>
                </a:extLst>
              </a:tr>
              <a:tr h="3810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607468"/>
                  </a:ext>
                </a:extLst>
              </a:tr>
              <a:tr h="3810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117453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AF687272-DD0F-40AB-ABAB-1ACCDC1CDF66}"/>
              </a:ext>
            </a:extLst>
          </p:cNvPr>
          <p:cNvSpPr txBox="1"/>
          <p:nvPr/>
        </p:nvSpPr>
        <p:spPr>
          <a:xfrm>
            <a:off x="1670756" y="1955336"/>
            <a:ext cx="415620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000" dirty="0"/>
              <a:t>建模基礎邏輯</a:t>
            </a:r>
            <a:endParaRPr lang="en-US" altLang="zh-TW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建立一層的外框</a:t>
            </a:r>
            <a:endParaRPr lang="en-US" altLang="zh-TW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將外框以比例複製到其他層</a:t>
            </a:r>
            <a:endParaRPr lang="en-US" altLang="zh-TW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對每一層做細微編修</a:t>
            </a:r>
            <a:endParaRPr lang="en-US" altLang="zh-TW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對內部進行填充</a:t>
            </a:r>
            <a:endParaRPr lang="en-US" altLang="zh-TW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000" dirty="0"/>
              <a:t>再三視圖以層顯示，並在模型上以顏色標註</a:t>
            </a:r>
            <a:endParaRPr lang="en-US" altLang="zh-TW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TW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13989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5AD286-4CFC-4252-BF69-3D87E1E95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814526"/>
          </a:xfrm>
        </p:spPr>
        <p:txBody>
          <a:bodyPr>
            <a:noAutofit/>
          </a:bodyPr>
          <a:lstStyle/>
          <a:p>
            <a:r>
              <a:rPr lang="zh-TW" altLang="en-US" dirty="0"/>
              <a:t>功能</a:t>
            </a:r>
            <a:r>
              <a:rPr lang="en-US" altLang="zh-TW" dirty="0"/>
              <a:t>:Construct Solid Geometry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0E9B3D-FD23-4435-A227-88B26CF58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1247"/>
            <a:ext cx="9601200" cy="4216153"/>
          </a:xfrm>
        </p:spPr>
        <p:txBody>
          <a:bodyPr/>
          <a:lstStyle/>
          <a:p>
            <a:r>
              <a:rPr lang="zh-TW" altLang="en-US" dirty="0"/>
              <a:t>利用提供的一些基礎模型對子模型進行聯集、交集等運算</a:t>
            </a:r>
            <a:endParaRPr lang="en-US" altLang="zh-TW" dirty="0"/>
          </a:p>
          <a:p>
            <a:pPr lvl="1"/>
            <a:r>
              <a:rPr lang="zh-TW" altLang="en-US" dirty="0"/>
              <a:t>正方體</a:t>
            </a:r>
            <a:endParaRPr lang="en-US" altLang="zh-TW" dirty="0"/>
          </a:p>
          <a:p>
            <a:pPr lvl="1"/>
            <a:r>
              <a:rPr lang="zh-TW" altLang="en-US" dirty="0"/>
              <a:t>三角錐</a:t>
            </a:r>
            <a:endParaRPr lang="en-US" altLang="zh-TW" dirty="0"/>
          </a:p>
          <a:p>
            <a:pPr lvl="1"/>
            <a:r>
              <a:rPr lang="zh-TW" altLang="en-US" dirty="0"/>
              <a:t>圓球</a:t>
            </a:r>
            <a:endParaRPr lang="en-US" altLang="zh-TW" dirty="0"/>
          </a:p>
          <a:p>
            <a:r>
              <a:rPr lang="zh-TW" altLang="en-US" dirty="0"/>
              <a:t>利用這些運算子有效率的建立模型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B1000CC-8D9A-453A-A241-79210CC45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1" y="2097350"/>
            <a:ext cx="5065225" cy="448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39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</a:t>
            </a:r>
            <a:r>
              <a:rPr lang="en-US" altLang="zh-TW" dirty="0"/>
              <a:t>:Morphological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Erosion </a:t>
            </a:r>
          </a:p>
          <a:p>
            <a:r>
              <a:rPr lang="en-US" dirty="0"/>
              <a:t>Dilation</a:t>
            </a:r>
          </a:p>
          <a:p>
            <a:r>
              <a:rPr lang="en-US" dirty="0"/>
              <a:t>Opening</a:t>
            </a:r>
          </a:p>
          <a:p>
            <a:r>
              <a:rPr lang="en-US" dirty="0"/>
              <a:t>Closing</a:t>
            </a:r>
          </a:p>
          <a:p>
            <a:r>
              <a:rPr lang="en-US" dirty="0"/>
              <a:t>Boundary Detection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72093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距離場記算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定義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將物體本體表示為</a:t>
            </a:r>
            <a:r>
              <a:rPr lang="en-US" altLang="zh-TW" dirty="0"/>
              <a:t>0</a:t>
            </a:r>
            <a:r>
              <a:rPr lang="zh-TW" altLang="en-US" dirty="0"/>
              <a:t>，空間中的每一點紀錄與物體之間的最短距離，向外為正，向內為負。</a:t>
            </a:r>
            <a:endParaRPr lang="en-US" altLang="zh-TW" dirty="0"/>
          </a:p>
          <a:p>
            <a:endParaRPr lang="en-US" altLang="zh-TW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45D6636-5102-41ED-90B6-417DE5946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698339"/>
              </p:ext>
            </p:extLst>
          </p:nvPr>
        </p:nvGraphicFramePr>
        <p:xfrm>
          <a:off x="7282495" y="3662131"/>
          <a:ext cx="2794959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551">
                  <a:extLst>
                    <a:ext uri="{9D8B030D-6E8A-4147-A177-3AD203B41FA5}">
                      <a16:colId xmlns:a16="http://schemas.microsoft.com/office/drawing/2014/main" val="336136695"/>
                    </a:ext>
                  </a:extLst>
                </a:gridCol>
                <a:gridCol w="310551">
                  <a:extLst>
                    <a:ext uri="{9D8B030D-6E8A-4147-A177-3AD203B41FA5}">
                      <a16:colId xmlns:a16="http://schemas.microsoft.com/office/drawing/2014/main" val="381429652"/>
                    </a:ext>
                  </a:extLst>
                </a:gridCol>
                <a:gridCol w="310551">
                  <a:extLst>
                    <a:ext uri="{9D8B030D-6E8A-4147-A177-3AD203B41FA5}">
                      <a16:colId xmlns:a16="http://schemas.microsoft.com/office/drawing/2014/main" val="4267782014"/>
                    </a:ext>
                  </a:extLst>
                </a:gridCol>
                <a:gridCol w="310551">
                  <a:extLst>
                    <a:ext uri="{9D8B030D-6E8A-4147-A177-3AD203B41FA5}">
                      <a16:colId xmlns:a16="http://schemas.microsoft.com/office/drawing/2014/main" val="3942795416"/>
                    </a:ext>
                  </a:extLst>
                </a:gridCol>
                <a:gridCol w="310551">
                  <a:extLst>
                    <a:ext uri="{9D8B030D-6E8A-4147-A177-3AD203B41FA5}">
                      <a16:colId xmlns:a16="http://schemas.microsoft.com/office/drawing/2014/main" val="2962453309"/>
                    </a:ext>
                  </a:extLst>
                </a:gridCol>
                <a:gridCol w="310551">
                  <a:extLst>
                    <a:ext uri="{9D8B030D-6E8A-4147-A177-3AD203B41FA5}">
                      <a16:colId xmlns:a16="http://schemas.microsoft.com/office/drawing/2014/main" val="709895451"/>
                    </a:ext>
                  </a:extLst>
                </a:gridCol>
                <a:gridCol w="310551">
                  <a:extLst>
                    <a:ext uri="{9D8B030D-6E8A-4147-A177-3AD203B41FA5}">
                      <a16:colId xmlns:a16="http://schemas.microsoft.com/office/drawing/2014/main" val="3791104732"/>
                    </a:ext>
                  </a:extLst>
                </a:gridCol>
                <a:gridCol w="310551">
                  <a:extLst>
                    <a:ext uri="{9D8B030D-6E8A-4147-A177-3AD203B41FA5}">
                      <a16:colId xmlns:a16="http://schemas.microsoft.com/office/drawing/2014/main" val="3924905219"/>
                    </a:ext>
                  </a:extLst>
                </a:gridCol>
                <a:gridCol w="310551">
                  <a:extLst>
                    <a:ext uri="{9D8B030D-6E8A-4147-A177-3AD203B41FA5}">
                      <a16:colId xmlns:a16="http://schemas.microsoft.com/office/drawing/2014/main" val="8376724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2</a:t>
                      </a:r>
                      <a:endParaRPr lang="zh-TW" altLang="en-US" sz="9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2</a:t>
                      </a:r>
                      <a:endParaRPr lang="zh-TW" altLang="en-US" sz="9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</a:t>
                      </a:r>
                      <a:endParaRPr lang="zh-TW" altLang="en-US" sz="9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</a:t>
                      </a:r>
                      <a:endParaRPr lang="zh-TW" altLang="en-US" sz="9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</a:t>
                      </a:r>
                      <a:endParaRPr lang="zh-TW" altLang="en-US" sz="9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</a:t>
                      </a:r>
                      <a:endParaRPr lang="zh-TW" altLang="en-US" sz="9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</a:t>
                      </a:r>
                      <a:endParaRPr lang="zh-TW" altLang="en-US" sz="9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2</a:t>
                      </a:r>
                      <a:endParaRPr lang="zh-TW" altLang="en-US" sz="9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2</a:t>
                      </a:r>
                      <a:endParaRPr lang="zh-TW" altLang="en-US" sz="9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87128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</a:t>
                      </a:r>
                      <a:endParaRPr lang="zh-TW" altLang="en-US" sz="9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</a:t>
                      </a:r>
                      <a:endParaRPr lang="zh-TW" altLang="en-US" sz="9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</a:t>
                      </a:r>
                      <a:endParaRPr lang="zh-TW" altLang="en-US" sz="9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</a:t>
                      </a:r>
                      <a:endParaRPr lang="zh-TW" altLang="en-US" sz="9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</a:t>
                      </a:r>
                      <a:endParaRPr lang="zh-TW" altLang="en-US" sz="9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</a:t>
                      </a:r>
                      <a:endParaRPr lang="zh-TW" altLang="en-US" sz="9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7399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</a:t>
                      </a:r>
                      <a:endParaRPr lang="zh-TW" altLang="en-US" sz="9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-1</a:t>
                      </a:r>
                      <a:endParaRPr lang="zh-TW" altLang="en-US" sz="900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</a:t>
                      </a:r>
                      <a:endParaRPr lang="zh-TW" altLang="en-US" sz="9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75399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</a:t>
                      </a:r>
                      <a:endParaRPr lang="zh-TW" altLang="en-US" sz="9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-1</a:t>
                      </a:r>
                      <a:endParaRPr lang="zh-TW" altLang="en-US" sz="900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-1</a:t>
                      </a:r>
                      <a:endParaRPr lang="zh-TW" altLang="en-US" sz="900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-1</a:t>
                      </a:r>
                      <a:endParaRPr lang="zh-TW" altLang="en-US" sz="900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-1</a:t>
                      </a:r>
                      <a:endParaRPr lang="zh-TW" altLang="en-US" sz="900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-1</a:t>
                      </a:r>
                      <a:endParaRPr lang="zh-TW" altLang="en-US" sz="900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</a:t>
                      </a:r>
                      <a:endParaRPr lang="zh-TW" altLang="en-US" sz="9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44674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</a:t>
                      </a:r>
                      <a:endParaRPr lang="zh-TW" altLang="en-US" sz="9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-1</a:t>
                      </a:r>
                      <a:endParaRPr lang="zh-TW" altLang="en-US" sz="900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-2</a:t>
                      </a:r>
                      <a:endParaRPr lang="zh-TW" altLang="en-US" sz="9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-2</a:t>
                      </a:r>
                      <a:endParaRPr lang="zh-TW" altLang="en-US" sz="9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-1</a:t>
                      </a:r>
                      <a:endParaRPr lang="zh-TW" altLang="en-US" sz="900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-1</a:t>
                      </a:r>
                      <a:endParaRPr lang="zh-TW" altLang="en-US" sz="900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</a:t>
                      </a:r>
                      <a:endParaRPr lang="zh-TW" altLang="en-US" sz="9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8748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</a:t>
                      </a:r>
                      <a:endParaRPr lang="zh-TW" altLang="en-US" sz="9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-1</a:t>
                      </a:r>
                      <a:endParaRPr lang="zh-TW" altLang="en-US" sz="900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-1</a:t>
                      </a:r>
                      <a:endParaRPr lang="zh-TW" altLang="en-US" sz="900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-1</a:t>
                      </a:r>
                      <a:endParaRPr lang="zh-TW" altLang="en-US" sz="900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-1</a:t>
                      </a:r>
                      <a:endParaRPr lang="zh-TW" altLang="en-US" sz="900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</a:t>
                      </a:r>
                      <a:endParaRPr lang="zh-TW" altLang="en-US" sz="9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5328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</a:t>
                      </a:r>
                      <a:endParaRPr lang="zh-TW" altLang="en-US" sz="9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</a:t>
                      </a:r>
                      <a:endParaRPr lang="zh-TW" altLang="en-US" sz="9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0</a:t>
                      </a:r>
                      <a:endParaRPr lang="zh-TW" altLang="en-US" sz="9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</a:t>
                      </a:r>
                      <a:endParaRPr lang="zh-TW" altLang="en-US" sz="9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</a:t>
                      </a:r>
                      <a:endParaRPr lang="zh-TW" altLang="en-US" sz="9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</a:t>
                      </a:r>
                      <a:endParaRPr lang="zh-TW" altLang="en-US" sz="9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92641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2</a:t>
                      </a:r>
                      <a:endParaRPr lang="zh-TW" altLang="en-US" sz="9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</a:t>
                      </a:r>
                      <a:endParaRPr lang="zh-TW" altLang="en-US" sz="9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</a:t>
                      </a:r>
                      <a:endParaRPr lang="zh-TW" altLang="en-US" sz="9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</a:t>
                      </a:r>
                      <a:endParaRPr lang="zh-TW" altLang="en-US" sz="9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</a:t>
                      </a:r>
                      <a:endParaRPr lang="zh-TW" altLang="en-US" sz="9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</a:t>
                      </a:r>
                      <a:endParaRPr lang="zh-TW" altLang="en-US" sz="9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1</a:t>
                      </a:r>
                      <a:endParaRPr lang="zh-TW" altLang="en-US" sz="9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2</a:t>
                      </a:r>
                      <a:endParaRPr lang="zh-TW" altLang="en-US" sz="9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2</a:t>
                      </a:r>
                      <a:endParaRPr lang="zh-TW" altLang="en-US" sz="9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38897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64D94CD-9D7E-4DF8-8622-16FEE69F2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456179"/>
              </p:ext>
            </p:extLst>
          </p:nvPr>
        </p:nvGraphicFramePr>
        <p:xfrm>
          <a:off x="2119945" y="3662131"/>
          <a:ext cx="2794959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551">
                  <a:extLst>
                    <a:ext uri="{9D8B030D-6E8A-4147-A177-3AD203B41FA5}">
                      <a16:colId xmlns:a16="http://schemas.microsoft.com/office/drawing/2014/main" val="336136695"/>
                    </a:ext>
                  </a:extLst>
                </a:gridCol>
                <a:gridCol w="310551">
                  <a:extLst>
                    <a:ext uri="{9D8B030D-6E8A-4147-A177-3AD203B41FA5}">
                      <a16:colId xmlns:a16="http://schemas.microsoft.com/office/drawing/2014/main" val="381429652"/>
                    </a:ext>
                  </a:extLst>
                </a:gridCol>
                <a:gridCol w="310551">
                  <a:extLst>
                    <a:ext uri="{9D8B030D-6E8A-4147-A177-3AD203B41FA5}">
                      <a16:colId xmlns:a16="http://schemas.microsoft.com/office/drawing/2014/main" val="4267782014"/>
                    </a:ext>
                  </a:extLst>
                </a:gridCol>
                <a:gridCol w="310551">
                  <a:extLst>
                    <a:ext uri="{9D8B030D-6E8A-4147-A177-3AD203B41FA5}">
                      <a16:colId xmlns:a16="http://schemas.microsoft.com/office/drawing/2014/main" val="3942795416"/>
                    </a:ext>
                  </a:extLst>
                </a:gridCol>
                <a:gridCol w="310551">
                  <a:extLst>
                    <a:ext uri="{9D8B030D-6E8A-4147-A177-3AD203B41FA5}">
                      <a16:colId xmlns:a16="http://schemas.microsoft.com/office/drawing/2014/main" val="2962453309"/>
                    </a:ext>
                  </a:extLst>
                </a:gridCol>
                <a:gridCol w="310551">
                  <a:extLst>
                    <a:ext uri="{9D8B030D-6E8A-4147-A177-3AD203B41FA5}">
                      <a16:colId xmlns:a16="http://schemas.microsoft.com/office/drawing/2014/main" val="709895451"/>
                    </a:ext>
                  </a:extLst>
                </a:gridCol>
                <a:gridCol w="310551">
                  <a:extLst>
                    <a:ext uri="{9D8B030D-6E8A-4147-A177-3AD203B41FA5}">
                      <a16:colId xmlns:a16="http://schemas.microsoft.com/office/drawing/2014/main" val="3791104732"/>
                    </a:ext>
                  </a:extLst>
                </a:gridCol>
                <a:gridCol w="310551">
                  <a:extLst>
                    <a:ext uri="{9D8B030D-6E8A-4147-A177-3AD203B41FA5}">
                      <a16:colId xmlns:a16="http://schemas.microsoft.com/office/drawing/2014/main" val="3924905219"/>
                    </a:ext>
                  </a:extLst>
                </a:gridCol>
                <a:gridCol w="310551">
                  <a:extLst>
                    <a:ext uri="{9D8B030D-6E8A-4147-A177-3AD203B41FA5}">
                      <a16:colId xmlns:a16="http://schemas.microsoft.com/office/drawing/2014/main" val="8376724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87128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7399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75399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344674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8748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5328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92641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8388970"/>
                  </a:ext>
                </a:extLst>
              </a:tr>
            </a:tbl>
          </a:graphicData>
        </a:graphic>
      </p:graphicFrame>
      <p:sp>
        <p:nvSpPr>
          <p:cNvPr id="7" name="箭號: 向右 6">
            <a:extLst>
              <a:ext uri="{FF2B5EF4-FFF2-40B4-BE49-F238E27FC236}">
                <a16:creationId xmlns:a16="http://schemas.microsoft.com/office/drawing/2014/main" id="{4FFDB8B3-C125-496D-AF83-84E047857A15}"/>
              </a:ext>
            </a:extLst>
          </p:cNvPr>
          <p:cNvSpPr/>
          <p:nvPr/>
        </p:nvSpPr>
        <p:spPr>
          <a:xfrm>
            <a:off x="5353050" y="4572000"/>
            <a:ext cx="1428750" cy="942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047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距離場應用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空心模型</a:t>
            </a:r>
            <a:endParaRPr lang="en-US" altLang="zh-TW" dirty="0"/>
          </a:p>
          <a:p>
            <a:r>
              <a:rPr lang="zh-TW" altLang="en-US" dirty="0"/>
              <a:t>壁厚調整</a:t>
            </a:r>
            <a:endParaRPr lang="en-US" altLang="zh-TW" dirty="0"/>
          </a:p>
          <a:p>
            <a:r>
              <a:rPr lang="zh-TW" altLang="en-US" dirty="0"/>
              <a:t>雕刻</a:t>
            </a:r>
            <a:endParaRPr lang="en-US" altLang="zh-TW" dirty="0"/>
          </a:p>
          <a:p>
            <a:pPr lvl="1"/>
            <a:r>
              <a:rPr lang="zh-TW" altLang="en-US" dirty="0"/>
              <a:t>陰刻</a:t>
            </a:r>
            <a:endParaRPr lang="en-US" altLang="zh-TW" dirty="0"/>
          </a:p>
          <a:p>
            <a:pPr lvl="1"/>
            <a:r>
              <a:rPr lang="zh-TW" altLang="en-US" dirty="0"/>
              <a:t>陽刻</a:t>
            </a:r>
            <a:endParaRPr lang="en-US" altLang="zh-TW" dirty="0"/>
          </a:p>
          <a:p>
            <a:pPr lvl="1"/>
            <a:r>
              <a:rPr lang="zh-TW" altLang="en-US" dirty="0"/>
              <a:t>浮水印</a:t>
            </a:r>
            <a:endParaRPr lang="en-US" altLang="zh-TW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805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2960"/>
          </a:xfrm>
        </p:spPr>
        <p:txBody>
          <a:bodyPr/>
          <a:lstStyle/>
          <a:p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模型切割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91056"/>
            <a:ext cx="9601200" cy="4276344"/>
          </a:xfrm>
        </p:spPr>
        <p:txBody>
          <a:bodyPr/>
          <a:lstStyle/>
          <a:p>
            <a:r>
              <a:rPr lang="zh-TW" altLang="en-US" dirty="0"/>
              <a:t>方法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Region of Interest Selection</a:t>
            </a:r>
          </a:p>
          <a:p>
            <a:pPr lvl="1"/>
            <a:r>
              <a:rPr lang="en-US" dirty="0"/>
              <a:t>Region Growing</a:t>
            </a:r>
          </a:p>
          <a:p>
            <a:pPr lvl="1"/>
            <a:r>
              <a:rPr lang="zh-TW" altLang="en-US" dirty="0"/>
              <a:t>人工作業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卡準製造</a:t>
            </a:r>
            <a:endParaRPr lang="en-US" altLang="zh-TW" dirty="0"/>
          </a:p>
          <a:p>
            <a:pPr lvl="1"/>
            <a:r>
              <a:rPr lang="zh-TW" altLang="en-US" dirty="0"/>
              <a:t>公母接頭</a:t>
            </a:r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55035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20B362-BF33-49C6-89B8-5473DE1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3404"/>
          </a:xfrm>
        </p:spPr>
        <p:txBody>
          <a:bodyPr/>
          <a:lstStyle/>
          <a:p>
            <a:r>
              <a:rPr lang="zh-TW" altLang="en-US" dirty="0"/>
              <a:t>問題與討論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0E8ED8-830A-4ED1-B940-7255301CD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8183"/>
            <a:ext cx="9601200" cy="4429217"/>
          </a:xfrm>
        </p:spPr>
        <p:txBody>
          <a:bodyPr/>
          <a:lstStyle/>
          <a:p>
            <a:r>
              <a:rPr lang="zh-TW" altLang="en-US" dirty="0"/>
              <a:t>目前每個子模型為</a:t>
            </a:r>
            <a:r>
              <a:rPr lang="en-US" altLang="zh-TW" dirty="0"/>
              <a:t>512</a:t>
            </a:r>
            <a:r>
              <a:rPr lang="zh-TW" altLang="en-US" dirty="0"/>
              <a:t>*</a:t>
            </a:r>
            <a:r>
              <a:rPr lang="en-US" altLang="zh-TW" dirty="0"/>
              <a:t> 512 </a:t>
            </a:r>
            <a:r>
              <a:rPr lang="zh-TW" altLang="en-US" dirty="0"/>
              <a:t>*</a:t>
            </a:r>
            <a:r>
              <a:rPr lang="en-US" altLang="zh-TW" dirty="0"/>
              <a:t> 512 </a:t>
            </a:r>
          </a:p>
          <a:p>
            <a:r>
              <a:rPr lang="zh-TW" altLang="en-US" dirty="0"/>
              <a:t>若大於這體積需要再對子模型進行分割</a:t>
            </a:r>
            <a:endParaRPr lang="en-US" altLang="zh-TW" dirty="0"/>
          </a:p>
          <a:p>
            <a:r>
              <a:rPr lang="zh-TW" altLang="en-US" dirty="0"/>
              <a:t>將整個模型讀入仍需要花費龐大記憶體，必須做更好的記憶體管理</a:t>
            </a:r>
            <a:endParaRPr lang="en-US" altLang="zh-TW" dirty="0"/>
          </a:p>
          <a:p>
            <a:pPr lvl="1"/>
            <a:r>
              <a:rPr lang="en-US" altLang="zh-TW" dirty="0"/>
              <a:t>Out of core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Voxel Data Type</a:t>
            </a:r>
          </a:p>
          <a:p>
            <a:pPr lvl="1"/>
            <a:r>
              <a:rPr lang="en-US" altLang="zh-TW" dirty="0"/>
              <a:t>Unsigned Byte 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78457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4672"/>
          </a:xfrm>
        </p:spPr>
        <p:txBody>
          <a:bodyPr/>
          <a:lstStyle/>
          <a:p>
            <a:r>
              <a:rPr lang="zh-TW" altLang="en-US" dirty="0"/>
              <a:t>問題與討論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72768"/>
            <a:ext cx="9601200" cy="4294632"/>
          </a:xfrm>
        </p:spPr>
        <p:txBody>
          <a:bodyPr/>
          <a:lstStyle/>
          <a:p>
            <a:r>
              <a:rPr lang="en-US" dirty="0"/>
              <a:t>3D Texture Mapping</a:t>
            </a:r>
          </a:p>
          <a:p>
            <a:r>
              <a:rPr lang="zh-TW" altLang="en-US" dirty="0"/>
              <a:t>檔案格式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98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CDD839DC-0513-4A97-9EC8-4C9C147F7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報告結束</a:t>
            </a:r>
          </a:p>
        </p:txBody>
      </p:sp>
    </p:spTree>
    <p:extLst>
      <p:ext uri="{BB962C8B-B14F-4D97-AF65-F5344CB8AC3E}">
        <p14:creationId xmlns:p14="http://schemas.microsoft.com/office/powerpoint/2010/main" val="34525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目的</a:t>
            </a:r>
            <a:endParaRPr lang="en-US" altLang="zh-TW" dirty="0"/>
          </a:p>
          <a:p>
            <a:r>
              <a:rPr lang="zh-TW" altLang="en-US" dirty="0"/>
              <a:t>物件的表示方法</a:t>
            </a:r>
            <a:endParaRPr lang="en-US" altLang="zh-TW" dirty="0"/>
          </a:p>
          <a:p>
            <a:r>
              <a:rPr lang="zh-TW" altLang="en-US" dirty="0"/>
              <a:t>功能</a:t>
            </a:r>
            <a:endParaRPr lang="en-US" altLang="zh-TW" dirty="0"/>
          </a:p>
          <a:p>
            <a:pPr lvl="1"/>
            <a:r>
              <a:rPr lang="zh-TW" altLang="en-US" dirty="0"/>
              <a:t>子物件編輯</a:t>
            </a:r>
            <a:endParaRPr lang="en-US" altLang="zh-TW" dirty="0"/>
          </a:p>
          <a:p>
            <a:pPr lvl="1"/>
            <a:r>
              <a:rPr lang="en-US" altLang="zh-TW" dirty="0"/>
              <a:t>Construct Solid Geometry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47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2854"/>
          </a:xfrm>
        </p:spPr>
        <p:txBody>
          <a:bodyPr/>
          <a:lstStyle/>
          <a:p>
            <a:r>
              <a:rPr lang="zh-TW" altLang="en-US" dirty="0"/>
              <a:t>目的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52954"/>
            <a:ext cx="9601200" cy="4214446"/>
          </a:xfrm>
        </p:spPr>
        <p:txBody>
          <a:bodyPr/>
          <a:lstStyle/>
          <a:p>
            <a:r>
              <a:rPr lang="zh-TW" altLang="en-US" dirty="0"/>
              <a:t>建立一套以</a:t>
            </a:r>
            <a:r>
              <a:rPr lang="en-US" altLang="zh-TW" dirty="0"/>
              <a:t>Voxel</a:t>
            </a:r>
            <a:r>
              <a:rPr lang="zh-TW" altLang="en-US" dirty="0"/>
              <a:t>為基礎易於使用者編修模型的</a:t>
            </a:r>
            <a:r>
              <a:rPr lang="en-US" altLang="zh-TW" dirty="0"/>
              <a:t>3D</a:t>
            </a:r>
            <a:r>
              <a:rPr lang="zh-TW" altLang="en-US" dirty="0"/>
              <a:t>建模工具。</a:t>
            </a:r>
            <a:endParaRPr lang="en-US" altLang="zh-TW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8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基本觀念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</a:t>
            </a:r>
            <a:r>
              <a:rPr lang="en-US" altLang="zh-TW" dirty="0"/>
              <a:t>Voxel</a:t>
            </a:r>
            <a:r>
              <a:rPr lang="zh-TW" altLang="en-US" dirty="0"/>
              <a:t>為基本元素</a:t>
            </a:r>
            <a:endParaRPr lang="en-US" altLang="zh-TW" dirty="0"/>
          </a:p>
          <a:p>
            <a:r>
              <a:rPr lang="zh-TW" altLang="en-US" dirty="0"/>
              <a:t>運算空間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實體空間</a:t>
            </a:r>
            <a:endParaRPr lang="en-US" altLang="zh-TW" dirty="0"/>
          </a:p>
          <a:p>
            <a:pPr lvl="1"/>
            <a:r>
              <a:rPr lang="en-US" altLang="zh-TW" dirty="0"/>
              <a:t>3D</a:t>
            </a:r>
            <a:r>
              <a:rPr lang="zh-TW" altLang="en-US" dirty="0"/>
              <a:t> </a:t>
            </a:r>
            <a:r>
              <a:rPr lang="en-US" altLang="zh-TW" dirty="0"/>
              <a:t>Voxel</a:t>
            </a:r>
            <a:r>
              <a:rPr lang="zh-TW" altLang="en-US" dirty="0"/>
              <a:t>空間</a:t>
            </a:r>
            <a:endParaRPr lang="en-US" altLang="zh-TW" dirty="0"/>
          </a:p>
          <a:p>
            <a:r>
              <a:rPr lang="zh-TW" altLang="en-US" dirty="0"/>
              <a:t>原因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易於切割</a:t>
            </a:r>
            <a:endParaRPr lang="en-US" altLang="zh-TW" dirty="0"/>
          </a:p>
          <a:p>
            <a:pPr lvl="1"/>
            <a:r>
              <a:rPr lang="zh-TW" altLang="en-US" dirty="0"/>
              <a:t>能表示出物體的實際狀況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5925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3505"/>
          </a:xfrm>
        </p:spPr>
        <p:txBody>
          <a:bodyPr/>
          <a:lstStyle/>
          <a:p>
            <a:r>
              <a:rPr lang="zh-TW" altLang="en-US" dirty="0"/>
              <a:t>物件的表示方法</a:t>
            </a:r>
            <a:r>
              <a:rPr lang="en-US" altLang="zh-TW" dirty="0"/>
              <a:t>:</a:t>
            </a:r>
            <a:r>
              <a:rPr lang="zh-TW" altLang="en-US" dirty="0"/>
              <a:t>物件樹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26959"/>
            <a:ext cx="9601200" cy="4340441"/>
          </a:xfrm>
        </p:spPr>
        <p:txBody>
          <a:bodyPr/>
          <a:lstStyle/>
          <a:p>
            <a:r>
              <a:rPr lang="zh-TW" altLang="en-US" dirty="0"/>
              <a:t>拆解大模型成多個子物件</a:t>
            </a:r>
            <a:endParaRPr lang="en-US" altLang="zh-TW" dirty="0"/>
          </a:p>
          <a:p>
            <a:r>
              <a:rPr lang="zh-TW" altLang="en-US" dirty="0"/>
              <a:t>每個子物件可任意移動、旋轉、伸縮</a:t>
            </a:r>
            <a:endParaRPr lang="en-US" altLang="zh-TW" dirty="0"/>
          </a:p>
          <a:p>
            <a:r>
              <a:rPr lang="zh-TW" altLang="en-US" dirty="0"/>
              <a:t>任意更改每個物件的親子關係</a:t>
            </a:r>
            <a:endParaRPr lang="en-US" altLang="zh-TW" dirty="0"/>
          </a:p>
          <a:p>
            <a:endParaRPr 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BE59710-9400-4205-AEC4-F3828A2A8231}"/>
              </a:ext>
            </a:extLst>
          </p:cNvPr>
          <p:cNvGrpSpPr/>
          <p:nvPr/>
        </p:nvGrpSpPr>
        <p:grpSpPr>
          <a:xfrm>
            <a:off x="4696286" y="1793289"/>
            <a:ext cx="5898759" cy="4486698"/>
            <a:chOff x="4199879" y="752807"/>
            <a:chExt cx="7140892" cy="5340749"/>
          </a:xfrm>
        </p:grpSpPr>
        <p:sp>
          <p:nvSpPr>
            <p:cNvPr id="21" name="Cube 20"/>
            <p:cNvSpPr/>
            <p:nvPr/>
          </p:nvSpPr>
          <p:spPr>
            <a:xfrm>
              <a:off x="7599527" y="1457811"/>
              <a:ext cx="240145" cy="670806"/>
            </a:xfrm>
            <a:prstGeom prst="cub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an 19"/>
            <p:cNvSpPr/>
            <p:nvPr/>
          </p:nvSpPr>
          <p:spPr>
            <a:xfrm>
              <a:off x="8071693" y="2093359"/>
              <a:ext cx="230909" cy="723264"/>
            </a:xfrm>
            <a:prstGeom prst="ca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n 18"/>
            <p:cNvSpPr/>
            <p:nvPr/>
          </p:nvSpPr>
          <p:spPr>
            <a:xfrm>
              <a:off x="7761720" y="2093359"/>
              <a:ext cx="230909" cy="723264"/>
            </a:xfrm>
            <a:prstGeom prst="ca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be 17"/>
            <p:cNvSpPr/>
            <p:nvPr/>
          </p:nvSpPr>
          <p:spPr>
            <a:xfrm>
              <a:off x="7719600" y="1218295"/>
              <a:ext cx="637754" cy="1062182"/>
            </a:xfrm>
            <a:prstGeom prst="cub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be 9"/>
            <p:cNvSpPr/>
            <p:nvPr/>
          </p:nvSpPr>
          <p:spPr>
            <a:xfrm>
              <a:off x="7598862" y="752807"/>
              <a:ext cx="879231" cy="641839"/>
            </a:xfrm>
            <a:prstGeom prst="cub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ube 14"/>
            <p:cNvSpPr/>
            <p:nvPr/>
          </p:nvSpPr>
          <p:spPr>
            <a:xfrm>
              <a:off x="7675418" y="955133"/>
              <a:ext cx="258618" cy="237186"/>
            </a:xfrm>
            <a:prstGeom prst="cub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ube 15"/>
            <p:cNvSpPr/>
            <p:nvPr/>
          </p:nvSpPr>
          <p:spPr>
            <a:xfrm>
              <a:off x="7947446" y="955133"/>
              <a:ext cx="258618" cy="237186"/>
            </a:xfrm>
            <a:prstGeom prst="cub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Block Arc 16"/>
            <p:cNvSpPr/>
            <p:nvPr/>
          </p:nvSpPr>
          <p:spPr>
            <a:xfrm rot="10800000">
              <a:off x="7767336" y="979882"/>
              <a:ext cx="360219" cy="424873"/>
            </a:xfrm>
            <a:prstGeom prst="blockArc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Cube 21"/>
            <p:cNvSpPr/>
            <p:nvPr/>
          </p:nvSpPr>
          <p:spPr>
            <a:xfrm>
              <a:off x="8211827" y="1453716"/>
              <a:ext cx="240145" cy="670806"/>
            </a:xfrm>
            <a:prstGeom prst="cub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6844145" y="2816623"/>
              <a:ext cx="674254" cy="4438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8478093" y="2843995"/>
              <a:ext cx="573543" cy="4164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Cube 29"/>
            <p:cNvSpPr/>
            <p:nvPr/>
          </p:nvSpPr>
          <p:spPr>
            <a:xfrm>
              <a:off x="5830098" y="3380552"/>
              <a:ext cx="879231" cy="641839"/>
            </a:xfrm>
            <a:prstGeom prst="cub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/>
            <p:cNvSpPr/>
            <p:nvPr/>
          </p:nvSpPr>
          <p:spPr>
            <a:xfrm>
              <a:off x="5906654" y="3582878"/>
              <a:ext cx="258618" cy="237186"/>
            </a:xfrm>
            <a:prstGeom prst="cub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ube 31"/>
            <p:cNvSpPr/>
            <p:nvPr/>
          </p:nvSpPr>
          <p:spPr>
            <a:xfrm>
              <a:off x="6178682" y="3582878"/>
              <a:ext cx="258618" cy="237186"/>
            </a:xfrm>
            <a:prstGeom prst="cub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Block Arc 32"/>
            <p:cNvSpPr/>
            <p:nvPr/>
          </p:nvSpPr>
          <p:spPr>
            <a:xfrm rot="10800000">
              <a:off x="5985162" y="3607627"/>
              <a:ext cx="360219" cy="424873"/>
            </a:xfrm>
            <a:prstGeom prst="blockArc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ube 33"/>
            <p:cNvSpPr/>
            <p:nvPr/>
          </p:nvSpPr>
          <p:spPr>
            <a:xfrm>
              <a:off x="9270292" y="2972079"/>
              <a:ext cx="240145" cy="670806"/>
            </a:xfrm>
            <a:prstGeom prst="cub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an 34"/>
            <p:cNvSpPr/>
            <p:nvPr/>
          </p:nvSpPr>
          <p:spPr>
            <a:xfrm>
              <a:off x="9742458" y="3607627"/>
              <a:ext cx="230909" cy="723264"/>
            </a:xfrm>
            <a:prstGeom prst="ca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an 35"/>
            <p:cNvSpPr/>
            <p:nvPr/>
          </p:nvSpPr>
          <p:spPr>
            <a:xfrm>
              <a:off x="9432485" y="3607627"/>
              <a:ext cx="230909" cy="723264"/>
            </a:xfrm>
            <a:prstGeom prst="ca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ube 36"/>
            <p:cNvSpPr/>
            <p:nvPr/>
          </p:nvSpPr>
          <p:spPr>
            <a:xfrm>
              <a:off x="9390365" y="2732563"/>
              <a:ext cx="637754" cy="1062182"/>
            </a:xfrm>
            <a:prstGeom prst="cub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ube 37"/>
            <p:cNvSpPr/>
            <p:nvPr/>
          </p:nvSpPr>
          <p:spPr>
            <a:xfrm>
              <a:off x="9882592" y="2967984"/>
              <a:ext cx="240145" cy="670806"/>
            </a:xfrm>
            <a:prstGeom prst="cub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4834006" y="4108984"/>
              <a:ext cx="674254" cy="4438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5830098" y="4125418"/>
              <a:ext cx="94353" cy="4273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6443045" y="4145396"/>
              <a:ext cx="87063" cy="4074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6844146" y="4125418"/>
              <a:ext cx="521642" cy="4273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Cube 48"/>
            <p:cNvSpPr/>
            <p:nvPr/>
          </p:nvSpPr>
          <p:spPr>
            <a:xfrm>
              <a:off x="4199879" y="4651672"/>
              <a:ext cx="879231" cy="641839"/>
            </a:xfrm>
            <a:prstGeom prst="cub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>
              <a:off x="5628449" y="4794188"/>
              <a:ext cx="258618" cy="237186"/>
            </a:xfrm>
            <a:prstGeom prst="cub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>
              <a:off x="6431788" y="4775036"/>
              <a:ext cx="258618" cy="237186"/>
            </a:xfrm>
            <a:prstGeom prst="cub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Block Arc 51"/>
            <p:cNvSpPr/>
            <p:nvPr/>
          </p:nvSpPr>
          <p:spPr>
            <a:xfrm rot="10800000">
              <a:off x="7210957" y="4649253"/>
              <a:ext cx="360219" cy="424873"/>
            </a:xfrm>
            <a:prstGeom prst="blockArc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H="1">
              <a:off x="8332017" y="4477442"/>
              <a:ext cx="674254" cy="4438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9167697" y="4493876"/>
              <a:ext cx="254766" cy="4273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9742458" y="4513854"/>
              <a:ext cx="4831" cy="4074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10091163" y="4513854"/>
              <a:ext cx="395999" cy="4074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Cube 56"/>
            <p:cNvSpPr/>
            <p:nvPr/>
          </p:nvSpPr>
          <p:spPr>
            <a:xfrm>
              <a:off x="7772849" y="5031374"/>
              <a:ext cx="637754" cy="1062182"/>
            </a:xfrm>
            <a:prstGeom prst="cub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Cube 57"/>
            <p:cNvSpPr/>
            <p:nvPr/>
          </p:nvSpPr>
          <p:spPr>
            <a:xfrm>
              <a:off x="8984782" y="5078904"/>
              <a:ext cx="240145" cy="670806"/>
            </a:xfrm>
            <a:prstGeom prst="cub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Cube 58"/>
            <p:cNvSpPr/>
            <p:nvPr/>
          </p:nvSpPr>
          <p:spPr>
            <a:xfrm>
              <a:off x="9686723" y="5074127"/>
              <a:ext cx="240145" cy="670806"/>
            </a:xfrm>
            <a:prstGeom prst="cub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Can 59"/>
            <p:cNvSpPr/>
            <p:nvPr/>
          </p:nvSpPr>
          <p:spPr>
            <a:xfrm>
              <a:off x="10371708" y="5074127"/>
              <a:ext cx="230909" cy="723264"/>
            </a:xfrm>
            <a:prstGeom prst="ca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Can 60"/>
            <p:cNvSpPr/>
            <p:nvPr/>
          </p:nvSpPr>
          <p:spPr>
            <a:xfrm>
              <a:off x="11109862" y="5108094"/>
              <a:ext cx="230909" cy="723264"/>
            </a:xfrm>
            <a:prstGeom prst="ca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10578258" y="4513854"/>
              <a:ext cx="671581" cy="4587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7564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3505"/>
          </a:xfrm>
        </p:spPr>
        <p:txBody>
          <a:bodyPr/>
          <a:lstStyle/>
          <a:p>
            <a:r>
              <a:rPr lang="zh-TW" altLang="en-US" dirty="0"/>
              <a:t>物件樹</a:t>
            </a:r>
            <a:endParaRPr lang="en-US" dirty="0"/>
          </a:p>
        </p:txBody>
      </p:sp>
      <p:pic>
        <p:nvPicPr>
          <p:cNvPr id="63" name="Content Placeholder 6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341" y="581891"/>
            <a:ext cx="3827274" cy="2865582"/>
          </a:xfr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429305"/>
            <a:ext cx="6197229" cy="4745626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7823200" y="3802118"/>
            <a:ext cx="4054764" cy="188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000" dirty="0"/>
              <a:t>物件樹結構顯示於左側</a:t>
            </a:r>
            <a:endParaRPr lang="en-US" altLang="zh-TW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000" dirty="0"/>
              <a:t>右側視窗顯示模型</a:t>
            </a:r>
            <a:endParaRPr lang="en-US" altLang="zh-TW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000" dirty="0"/>
              <a:t>左下方視窗顯示模型屬性</a:t>
            </a:r>
            <a:endParaRPr lang="en-US" altLang="zh-TW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087368" y="606247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4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7334"/>
          </a:xfrm>
        </p:spPr>
        <p:txBody>
          <a:bodyPr/>
          <a:lstStyle/>
          <a:p>
            <a:r>
              <a:rPr lang="zh-TW" altLang="en-US" dirty="0"/>
              <a:t>物件樹</a:t>
            </a:r>
            <a:endParaRPr 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B9E47FC-6915-467F-BF39-4FF6BA1ED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05651"/>
            <a:ext cx="6128795" cy="4061749"/>
          </a:xfrm>
        </p:spPr>
        <p:txBody>
          <a:bodyPr/>
          <a:lstStyle/>
          <a:p>
            <a:r>
              <a:rPr lang="zh-TW" altLang="en-US" dirty="0"/>
              <a:t>在左側樹狀結構內可以對每個</a:t>
            </a:r>
            <a:r>
              <a:rPr lang="en-US" altLang="zh-TW" dirty="0"/>
              <a:t>Object</a:t>
            </a:r>
            <a:r>
              <a:rPr lang="zh-TW" altLang="en-US" dirty="0"/>
              <a:t>新增刪除子</a:t>
            </a:r>
            <a:r>
              <a:rPr lang="en-US" altLang="zh-TW" dirty="0"/>
              <a:t>Object</a:t>
            </a:r>
          </a:p>
          <a:p>
            <a:r>
              <a:rPr lang="zh-TW" altLang="en-US" dirty="0"/>
              <a:t>每個</a:t>
            </a:r>
            <a:r>
              <a:rPr lang="en-US" altLang="zh-TW" dirty="0"/>
              <a:t>Object</a:t>
            </a:r>
            <a:r>
              <a:rPr lang="zh-TW" altLang="en-US" dirty="0"/>
              <a:t> </a:t>
            </a:r>
            <a:r>
              <a:rPr lang="en-US" altLang="zh-TW" dirty="0"/>
              <a:t>Leaf</a:t>
            </a:r>
            <a:r>
              <a:rPr lang="zh-TW" altLang="en-US" dirty="0"/>
              <a:t>會有至少一個</a:t>
            </a:r>
            <a:r>
              <a:rPr lang="en-US" altLang="zh-TW" dirty="0"/>
              <a:t>Raw Data</a:t>
            </a:r>
          </a:p>
          <a:p>
            <a:r>
              <a:rPr lang="zh-TW" altLang="en-US" dirty="0"/>
              <a:t>點選任一個</a:t>
            </a:r>
            <a:r>
              <a:rPr lang="en-US" altLang="zh-TW" dirty="0"/>
              <a:t>Object</a:t>
            </a:r>
            <a:r>
              <a:rPr lang="zh-TW" altLang="en-US" dirty="0"/>
              <a:t>會在右側視窗特別標示出該物件範圍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1DE81F-3CAA-40EB-90C8-47AD6E70A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441" y="685800"/>
            <a:ext cx="4030642" cy="53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3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1308"/>
          </a:xfrm>
        </p:spPr>
        <p:txBody>
          <a:bodyPr/>
          <a:lstStyle/>
          <a:p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幾何轉換、碰撞偵測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77108"/>
            <a:ext cx="9601200" cy="439029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/>
              <a:t>在右側視窗內可以對每個不同子物件</a:t>
            </a:r>
            <a:endParaRPr lang="en-US" altLang="zh-TW" dirty="0"/>
          </a:p>
          <a:p>
            <a:pPr lvl="1"/>
            <a:r>
              <a:rPr lang="zh-TW" altLang="en-US" dirty="0"/>
              <a:t>位移</a:t>
            </a:r>
            <a:endParaRPr lang="en-US" altLang="zh-TW" dirty="0"/>
          </a:p>
          <a:p>
            <a:pPr lvl="1"/>
            <a:r>
              <a:rPr lang="zh-TW" altLang="en-US" dirty="0"/>
              <a:t>選轉</a:t>
            </a:r>
            <a:endParaRPr lang="en-US" altLang="zh-TW" dirty="0"/>
          </a:p>
          <a:p>
            <a:pPr lvl="1"/>
            <a:r>
              <a:rPr lang="zh-TW" altLang="en-US" dirty="0"/>
              <a:t>伸縮</a:t>
            </a:r>
            <a:endParaRPr lang="en-US" altLang="zh-TW" dirty="0"/>
          </a:p>
          <a:p>
            <a:r>
              <a:rPr lang="zh-TW" altLang="en-US" dirty="0"/>
              <a:t>判斷物體間彼此碰撞</a:t>
            </a:r>
            <a:endParaRPr lang="en-US" altLang="zh-TW" dirty="0"/>
          </a:p>
          <a:p>
            <a:r>
              <a:rPr lang="zh-TW" altLang="en-US" dirty="0"/>
              <a:t>將最終結果</a:t>
            </a:r>
            <a:r>
              <a:rPr lang="en-US" altLang="zh-TW" dirty="0" err="1"/>
              <a:t>Voxelize</a:t>
            </a:r>
            <a:endParaRPr lang="en-US" altLang="zh-TW" dirty="0"/>
          </a:p>
          <a:p>
            <a:pPr lvl="1"/>
            <a:r>
              <a:rPr lang="en-US" altLang="zh-TW" dirty="0" err="1"/>
              <a:t>Supersampling</a:t>
            </a:r>
            <a:r>
              <a:rPr lang="zh-TW" altLang="en-US" dirty="0"/>
              <a:t>並輸出</a:t>
            </a:r>
            <a:r>
              <a:rPr lang="en-US" altLang="zh-TW" dirty="0" err="1"/>
              <a:t>Gcode</a:t>
            </a:r>
            <a:r>
              <a:rPr lang="zh-TW" altLang="en-US" dirty="0"/>
              <a:t>列印</a:t>
            </a:r>
            <a:endParaRPr lang="en-US" altLang="zh-TW" dirty="0"/>
          </a:p>
          <a:p>
            <a:pPr lvl="1"/>
            <a:endParaRPr lang="en-US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2"/>
          <a:srcRect r="9625" b="29649"/>
          <a:stretch/>
        </p:blipFill>
        <p:spPr>
          <a:xfrm>
            <a:off x="6317104" y="1686407"/>
            <a:ext cx="2887082" cy="2397901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7588779" y="2284549"/>
            <a:ext cx="594944" cy="1201616"/>
            <a:chOff x="7598862" y="752807"/>
            <a:chExt cx="879231" cy="2063816"/>
          </a:xfrm>
        </p:grpSpPr>
        <p:sp>
          <p:nvSpPr>
            <p:cNvPr id="43" name="Cube 42"/>
            <p:cNvSpPr/>
            <p:nvPr/>
          </p:nvSpPr>
          <p:spPr>
            <a:xfrm>
              <a:off x="7599527" y="1457811"/>
              <a:ext cx="240145" cy="670806"/>
            </a:xfrm>
            <a:prstGeom prst="cub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an 43"/>
            <p:cNvSpPr/>
            <p:nvPr/>
          </p:nvSpPr>
          <p:spPr>
            <a:xfrm>
              <a:off x="8071693" y="2093359"/>
              <a:ext cx="230909" cy="723264"/>
            </a:xfrm>
            <a:prstGeom prst="ca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an 44"/>
            <p:cNvSpPr/>
            <p:nvPr/>
          </p:nvSpPr>
          <p:spPr>
            <a:xfrm>
              <a:off x="7761720" y="2093359"/>
              <a:ext cx="230909" cy="723264"/>
            </a:xfrm>
            <a:prstGeom prst="ca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/>
            <p:cNvSpPr/>
            <p:nvPr/>
          </p:nvSpPr>
          <p:spPr>
            <a:xfrm>
              <a:off x="7719600" y="1218295"/>
              <a:ext cx="637754" cy="1062182"/>
            </a:xfrm>
            <a:prstGeom prst="cub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/>
            <p:cNvSpPr/>
            <p:nvPr/>
          </p:nvSpPr>
          <p:spPr>
            <a:xfrm>
              <a:off x="7598862" y="752807"/>
              <a:ext cx="879231" cy="641839"/>
            </a:xfrm>
            <a:prstGeom prst="cub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Cube 47"/>
            <p:cNvSpPr/>
            <p:nvPr/>
          </p:nvSpPr>
          <p:spPr>
            <a:xfrm>
              <a:off x="7675418" y="955133"/>
              <a:ext cx="258618" cy="237186"/>
            </a:xfrm>
            <a:prstGeom prst="cub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Cube 48"/>
            <p:cNvSpPr/>
            <p:nvPr/>
          </p:nvSpPr>
          <p:spPr>
            <a:xfrm>
              <a:off x="7947446" y="955133"/>
              <a:ext cx="258618" cy="237186"/>
            </a:xfrm>
            <a:prstGeom prst="cub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Block Arc 49"/>
            <p:cNvSpPr/>
            <p:nvPr/>
          </p:nvSpPr>
          <p:spPr>
            <a:xfrm rot="10800000">
              <a:off x="7767336" y="979882"/>
              <a:ext cx="360219" cy="424873"/>
            </a:xfrm>
            <a:prstGeom prst="blockArc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Cube 50"/>
            <p:cNvSpPr/>
            <p:nvPr/>
          </p:nvSpPr>
          <p:spPr>
            <a:xfrm>
              <a:off x="8211827" y="1453716"/>
              <a:ext cx="240145" cy="670806"/>
            </a:xfrm>
            <a:prstGeom prst="cub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Curved Left Arrow 54"/>
          <p:cNvSpPr/>
          <p:nvPr/>
        </p:nvSpPr>
        <p:spPr>
          <a:xfrm>
            <a:off x="8379068" y="2611315"/>
            <a:ext cx="545123" cy="659423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Right Arrow 56"/>
          <p:cNvSpPr/>
          <p:nvPr/>
        </p:nvSpPr>
        <p:spPr>
          <a:xfrm>
            <a:off x="6831623" y="2611315"/>
            <a:ext cx="561812" cy="659423"/>
          </a:xfrm>
          <a:prstGeom prst="curv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Up-Down Arrow 57"/>
          <p:cNvSpPr/>
          <p:nvPr/>
        </p:nvSpPr>
        <p:spPr>
          <a:xfrm>
            <a:off x="7677567" y="2554856"/>
            <a:ext cx="337873" cy="730292"/>
          </a:xfrm>
          <a:prstGeom prst="up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-Right Arrow 58"/>
          <p:cNvSpPr/>
          <p:nvPr/>
        </p:nvSpPr>
        <p:spPr>
          <a:xfrm rot="248643">
            <a:off x="7393435" y="2762830"/>
            <a:ext cx="964891" cy="296343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42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734626"/>
          </a:xfrm>
        </p:spPr>
        <p:txBody>
          <a:bodyPr>
            <a:normAutofit/>
          </a:bodyPr>
          <a:lstStyle/>
          <a:p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子物件的編輯修改</a:t>
            </a:r>
            <a:endParaRPr lang="en-US" dirty="0"/>
          </a:p>
        </p:txBody>
      </p:sp>
      <p:grpSp>
        <p:nvGrpSpPr>
          <p:cNvPr id="201" name="Group 200"/>
          <p:cNvGrpSpPr/>
          <p:nvPr/>
        </p:nvGrpSpPr>
        <p:grpSpPr>
          <a:xfrm>
            <a:off x="7768551" y="1420427"/>
            <a:ext cx="3837708" cy="3550827"/>
            <a:chOff x="7045036" y="559742"/>
            <a:chExt cx="3837708" cy="3550827"/>
          </a:xfrm>
        </p:grpSpPr>
        <p:grpSp>
          <p:nvGrpSpPr>
            <p:cNvPr id="155" name="Group 154"/>
            <p:cNvGrpSpPr/>
            <p:nvPr/>
          </p:nvGrpSpPr>
          <p:grpSpPr>
            <a:xfrm>
              <a:off x="7045036" y="2820695"/>
              <a:ext cx="3704942" cy="1289874"/>
              <a:chOff x="5949366" y="1104687"/>
              <a:chExt cx="3704942" cy="1289874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6576291" y="1104687"/>
                <a:ext cx="3078017" cy="681608"/>
                <a:chOff x="6576291" y="1104687"/>
                <a:chExt cx="3078017" cy="681608"/>
              </a:xfrm>
            </p:grpSpPr>
            <p:grpSp>
              <p:nvGrpSpPr>
                <p:cNvPr id="193" name="Group 192"/>
                <p:cNvGrpSpPr/>
                <p:nvPr/>
              </p:nvGrpSpPr>
              <p:grpSpPr>
                <a:xfrm>
                  <a:off x="6576291" y="1108364"/>
                  <a:ext cx="1642918" cy="677931"/>
                  <a:chOff x="6576291" y="1108364"/>
                  <a:chExt cx="1642918" cy="677931"/>
                </a:xfrm>
              </p:grpSpPr>
              <p:sp>
                <p:nvSpPr>
                  <p:cNvPr id="198" name="Cube 197"/>
                  <p:cNvSpPr/>
                  <p:nvPr/>
                </p:nvSpPr>
                <p:spPr>
                  <a:xfrm>
                    <a:off x="6576291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Cube 198"/>
                  <p:cNvSpPr/>
                  <p:nvPr/>
                </p:nvSpPr>
                <p:spPr>
                  <a:xfrm>
                    <a:off x="7051963" y="1112041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" name="Cube 199"/>
                  <p:cNvSpPr/>
                  <p:nvPr/>
                </p:nvSpPr>
                <p:spPr>
                  <a:xfrm>
                    <a:off x="7535718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4" name="Group 193"/>
                <p:cNvGrpSpPr/>
                <p:nvPr/>
              </p:nvGrpSpPr>
              <p:grpSpPr>
                <a:xfrm>
                  <a:off x="8011390" y="1104687"/>
                  <a:ext cx="1642918" cy="677931"/>
                  <a:chOff x="6576291" y="1108364"/>
                  <a:chExt cx="1642918" cy="677931"/>
                </a:xfrm>
              </p:grpSpPr>
              <p:sp>
                <p:nvSpPr>
                  <p:cNvPr id="195" name="Cube 194"/>
                  <p:cNvSpPr/>
                  <p:nvPr/>
                </p:nvSpPr>
                <p:spPr>
                  <a:xfrm>
                    <a:off x="6576291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Cube 195"/>
                  <p:cNvSpPr/>
                  <p:nvPr/>
                </p:nvSpPr>
                <p:spPr>
                  <a:xfrm>
                    <a:off x="7051963" y="1112041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Cube 196"/>
                  <p:cNvSpPr/>
                  <p:nvPr/>
                </p:nvSpPr>
                <p:spPr>
                  <a:xfrm>
                    <a:off x="7535718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57" name="Group 156"/>
              <p:cNvGrpSpPr/>
              <p:nvPr/>
            </p:nvGrpSpPr>
            <p:grpSpPr>
              <a:xfrm>
                <a:off x="6458527" y="1220477"/>
                <a:ext cx="3091871" cy="684186"/>
                <a:chOff x="6562437" y="1098432"/>
                <a:chExt cx="3091871" cy="684186"/>
              </a:xfrm>
            </p:grpSpPr>
            <p:grpSp>
              <p:nvGrpSpPr>
                <p:cNvPr id="185" name="Group 184"/>
                <p:cNvGrpSpPr/>
                <p:nvPr/>
              </p:nvGrpSpPr>
              <p:grpSpPr>
                <a:xfrm>
                  <a:off x="6562437" y="1098432"/>
                  <a:ext cx="1656772" cy="684186"/>
                  <a:chOff x="6562437" y="1098432"/>
                  <a:chExt cx="1656772" cy="684186"/>
                </a:xfrm>
              </p:grpSpPr>
              <p:sp>
                <p:nvSpPr>
                  <p:cNvPr id="190" name="Cube 189"/>
                  <p:cNvSpPr/>
                  <p:nvPr/>
                </p:nvSpPr>
                <p:spPr>
                  <a:xfrm>
                    <a:off x="6562437" y="1098432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Cube 190"/>
                  <p:cNvSpPr/>
                  <p:nvPr/>
                </p:nvSpPr>
                <p:spPr>
                  <a:xfrm>
                    <a:off x="7051963" y="1104687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" name="Cube 191"/>
                  <p:cNvSpPr/>
                  <p:nvPr/>
                </p:nvSpPr>
                <p:spPr>
                  <a:xfrm>
                    <a:off x="7535718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6" name="Group 185"/>
                <p:cNvGrpSpPr/>
                <p:nvPr/>
              </p:nvGrpSpPr>
              <p:grpSpPr>
                <a:xfrm>
                  <a:off x="8011390" y="1104687"/>
                  <a:ext cx="1642918" cy="677931"/>
                  <a:chOff x="6576291" y="1108364"/>
                  <a:chExt cx="1642918" cy="677931"/>
                </a:xfrm>
              </p:grpSpPr>
              <p:sp>
                <p:nvSpPr>
                  <p:cNvPr id="187" name="Cube 186"/>
                  <p:cNvSpPr/>
                  <p:nvPr/>
                </p:nvSpPr>
                <p:spPr>
                  <a:xfrm>
                    <a:off x="6576291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" name="Cube 187"/>
                  <p:cNvSpPr/>
                  <p:nvPr/>
                </p:nvSpPr>
                <p:spPr>
                  <a:xfrm>
                    <a:off x="7051963" y="1112041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" name="Cube 188"/>
                  <p:cNvSpPr/>
                  <p:nvPr/>
                </p:nvSpPr>
                <p:spPr>
                  <a:xfrm>
                    <a:off x="7535718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58" name="Group 157"/>
              <p:cNvGrpSpPr/>
              <p:nvPr/>
            </p:nvGrpSpPr>
            <p:grpSpPr>
              <a:xfrm>
                <a:off x="6266873" y="1388146"/>
                <a:ext cx="3116110" cy="681608"/>
                <a:chOff x="6576291" y="1104687"/>
                <a:chExt cx="3116110" cy="681608"/>
              </a:xfrm>
            </p:grpSpPr>
            <p:grpSp>
              <p:nvGrpSpPr>
                <p:cNvPr id="177" name="Group 176"/>
                <p:cNvGrpSpPr/>
                <p:nvPr/>
              </p:nvGrpSpPr>
              <p:grpSpPr>
                <a:xfrm>
                  <a:off x="6576291" y="1108364"/>
                  <a:ext cx="1642918" cy="677931"/>
                  <a:chOff x="6576291" y="1108364"/>
                  <a:chExt cx="1642918" cy="677931"/>
                </a:xfrm>
              </p:grpSpPr>
              <p:sp>
                <p:nvSpPr>
                  <p:cNvPr id="182" name="Cube 181"/>
                  <p:cNvSpPr/>
                  <p:nvPr/>
                </p:nvSpPr>
                <p:spPr>
                  <a:xfrm>
                    <a:off x="6576291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Cube 182"/>
                  <p:cNvSpPr/>
                  <p:nvPr/>
                </p:nvSpPr>
                <p:spPr>
                  <a:xfrm>
                    <a:off x="7051963" y="1112041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Cube 183"/>
                  <p:cNvSpPr/>
                  <p:nvPr/>
                </p:nvSpPr>
                <p:spPr>
                  <a:xfrm>
                    <a:off x="7535718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8" name="Group 177"/>
                <p:cNvGrpSpPr/>
                <p:nvPr/>
              </p:nvGrpSpPr>
              <p:grpSpPr>
                <a:xfrm>
                  <a:off x="8011390" y="1104687"/>
                  <a:ext cx="1681011" cy="681608"/>
                  <a:chOff x="6576291" y="1108364"/>
                  <a:chExt cx="1681011" cy="681608"/>
                </a:xfrm>
              </p:grpSpPr>
              <p:sp>
                <p:nvSpPr>
                  <p:cNvPr id="179" name="Cube 178"/>
                  <p:cNvSpPr/>
                  <p:nvPr/>
                </p:nvSpPr>
                <p:spPr>
                  <a:xfrm>
                    <a:off x="6576291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Cube 179"/>
                  <p:cNvSpPr/>
                  <p:nvPr/>
                </p:nvSpPr>
                <p:spPr>
                  <a:xfrm>
                    <a:off x="7051963" y="1112041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Cube 180"/>
                  <p:cNvSpPr/>
                  <p:nvPr/>
                </p:nvSpPr>
                <p:spPr>
                  <a:xfrm>
                    <a:off x="7573811" y="1115718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59" name="Group 158"/>
              <p:cNvGrpSpPr/>
              <p:nvPr/>
            </p:nvGrpSpPr>
            <p:grpSpPr>
              <a:xfrm>
                <a:off x="6119086" y="1532026"/>
                <a:ext cx="3091871" cy="684186"/>
                <a:chOff x="6562437" y="1098432"/>
                <a:chExt cx="3091871" cy="684186"/>
              </a:xfrm>
            </p:grpSpPr>
            <p:grpSp>
              <p:nvGrpSpPr>
                <p:cNvPr id="169" name="Group 168"/>
                <p:cNvGrpSpPr/>
                <p:nvPr/>
              </p:nvGrpSpPr>
              <p:grpSpPr>
                <a:xfrm>
                  <a:off x="6562437" y="1098432"/>
                  <a:ext cx="1656772" cy="684186"/>
                  <a:chOff x="6562437" y="1098432"/>
                  <a:chExt cx="1656772" cy="684186"/>
                </a:xfrm>
              </p:grpSpPr>
              <p:sp>
                <p:nvSpPr>
                  <p:cNvPr id="174" name="Cube 173"/>
                  <p:cNvSpPr/>
                  <p:nvPr/>
                </p:nvSpPr>
                <p:spPr>
                  <a:xfrm>
                    <a:off x="6562437" y="1098432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Cube 174"/>
                  <p:cNvSpPr/>
                  <p:nvPr/>
                </p:nvSpPr>
                <p:spPr>
                  <a:xfrm>
                    <a:off x="7051963" y="1104687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Cube 175"/>
                  <p:cNvSpPr/>
                  <p:nvPr/>
                </p:nvSpPr>
                <p:spPr>
                  <a:xfrm>
                    <a:off x="7535718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0" name="Group 169"/>
                <p:cNvGrpSpPr/>
                <p:nvPr/>
              </p:nvGrpSpPr>
              <p:grpSpPr>
                <a:xfrm>
                  <a:off x="8011390" y="1104687"/>
                  <a:ext cx="1642918" cy="677931"/>
                  <a:chOff x="6576291" y="1108364"/>
                  <a:chExt cx="1642918" cy="677931"/>
                </a:xfrm>
              </p:grpSpPr>
              <p:sp>
                <p:nvSpPr>
                  <p:cNvPr id="171" name="Cube 170"/>
                  <p:cNvSpPr/>
                  <p:nvPr/>
                </p:nvSpPr>
                <p:spPr>
                  <a:xfrm>
                    <a:off x="6576291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Cube 171"/>
                  <p:cNvSpPr/>
                  <p:nvPr/>
                </p:nvSpPr>
                <p:spPr>
                  <a:xfrm>
                    <a:off x="7051963" y="1112041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Cube 172"/>
                  <p:cNvSpPr/>
                  <p:nvPr/>
                </p:nvSpPr>
                <p:spPr>
                  <a:xfrm>
                    <a:off x="7535718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60" name="Group 159"/>
              <p:cNvGrpSpPr/>
              <p:nvPr/>
            </p:nvGrpSpPr>
            <p:grpSpPr>
              <a:xfrm>
                <a:off x="5949366" y="1710375"/>
                <a:ext cx="3091871" cy="684186"/>
                <a:chOff x="6562437" y="1098432"/>
                <a:chExt cx="3091871" cy="684186"/>
              </a:xfrm>
            </p:grpSpPr>
            <p:grpSp>
              <p:nvGrpSpPr>
                <p:cNvPr id="161" name="Group 160"/>
                <p:cNvGrpSpPr/>
                <p:nvPr/>
              </p:nvGrpSpPr>
              <p:grpSpPr>
                <a:xfrm>
                  <a:off x="6562437" y="1098432"/>
                  <a:ext cx="1656772" cy="684186"/>
                  <a:chOff x="6562437" y="1098432"/>
                  <a:chExt cx="1656772" cy="684186"/>
                </a:xfrm>
              </p:grpSpPr>
              <p:sp>
                <p:nvSpPr>
                  <p:cNvPr id="166" name="Cube 165"/>
                  <p:cNvSpPr/>
                  <p:nvPr/>
                </p:nvSpPr>
                <p:spPr>
                  <a:xfrm>
                    <a:off x="6562437" y="1098432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Cube 166"/>
                  <p:cNvSpPr/>
                  <p:nvPr/>
                </p:nvSpPr>
                <p:spPr>
                  <a:xfrm>
                    <a:off x="7051963" y="1104687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Cube 167"/>
                  <p:cNvSpPr/>
                  <p:nvPr/>
                </p:nvSpPr>
                <p:spPr>
                  <a:xfrm>
                    <a:off x="7535718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2" name="Group 161"/>
                <p:cNvGrpSpPr/>
                <p:nvPr/>
              </p:nvGrpSpPr>
              <p:grpSpPr>
                <a:xfrm>
                  <a:off x="8011390" y="1104687"/>
                  <a:ext cx="1642918" cy="677931"/>
                  <a:chOff x="6576291" y="1108364"/>
                  <a:chExt cx="1642918" cy="677931"/>
                </a:xfrm>
              </p:grpSpPr>
              <p:sp>
                <p:nvSpPr>
                  <p:cNvPr id="163" name="Cube 162"/>
                  <p:cNvSpPr/>
                  <p:nvPr/>
                </p:nvSpPr>
                <p:spPr>
                  <a:xfrm>
                    <a:off x="6576291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Cube 163"/>
                  <p:cNvSpPr/>
                  <p:nvPr/>
                </p:nvSpPr>
                <p:spPr>
                  <a:xfrm>
                    <a:off x="7051963" y="1112041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Cube 164"/>
                  <p:cNvSpPr/>
                  <p:nvPr/>
                </p:nvSpPr>
                <p:spPr>
                  <a:xfrm>
                    <a:off x="7535718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09" name="Group 108"/>
            <p:cNvGrpSpPr/>
            <p:nvPr/>
          </p:nvGrpSpPr>
          <p:grpSpPr>
            <a:xfrm>
              <a:off x="7087169" y="2046297"/>
              <a:ext cx="3704942" cy="1289874"/>
              <a:chOff x="5949366" y="1104687"/>
              <a:chExt cx="3704942" cy="1289874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6576291" y="1104687"/>
                <a:ext cx="3078017" cy="681608"/>
                <a:chOff x="6576291" y="1104687"/>
                <a:chExt cx="3078017" cy="681608"/>
              </a:xfrm>
            </p:grpSpPr>
            <p:grpSp>
              <p:nvGrpSpPr>
                <p:cNvPr id="147" name="Group 146"/>
                <p:cNvGrpSpPr/>
                <p:nvPr/>
              </p:nvGrpSpPr>
              <p:grpSpPr>
                <a:xfrm>
                  <a:off x="6576291" y="1108364"/>
                  <a:ext cx="1642918" cy="677931"/>
                  <a:chOff x="6576291" y="1108364"/>
                  <a:chExt cx="1642918" cy="677931"/>
                </a:xfrm>
              </p:grpSpPr>
              <p:sp>
                <p:nvSpPr>
                  <p:cNvPr id="152" name="Cube 151"/>
                  <p:cNvSpPr/>
                  <p:nvPr/>
                </p:nvSpPr>
                <p:spPr>
                  <a:xfrm>
                    <a:off x="6576291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Cube 152"/>
                  <p:cNvSpPr/>
                  <p:nvPr/>
                </p:nvSpPr>
                <p:spPr>
                  <a:xfrm>
                    <a:off x="7051963" y="1112041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Cube 153"/>
                  <p:cNvSpPr/>
                  <p:nvPr/>
                </p:nvSpPr>
                <p:spPr>
                  <a:xfrm>
                    <a:off x="7535718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8" name="Group 147"/>
                <p:cNvGrpSpPr/>
                <p:nvPr/>
              </p:nvGrpSpPr>
              <p:grpSpPr>
                <a:xfrm>
                  <a:off x="8011390" y="1104687"/>
                  <a:ext cx="1642918" cy="677931"/>
                  <a:chOff x="6576291" y="1108364"/>
                  <a:chExt cx="1642918" cy="677931"/>
                </a:xfrm>
              </p:grpSpPr>
              <p:sp>
                <p:nvSpPr>
                  <p:cNvPr id="149" name="Cube 148"/>
                  <p:cNvSpPr/>
                  <p:nvPr/>
                </p:nvSpPr>
                <p:spPr>
                  <a:xfrm>
                    <a:off x="6576291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Cube 149"/>
                  <p:cNvSpPr/>
                  <p:nvPr/>
                </p:nvSpPr>
                <p:spPr>
                  <a:xfrm>
                    <a:off x="7051963" y="1112041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Cube 150"/>
                  <p:cNvSpPr/>
                  <p:nvPr/>
                </p:nvSpPr>
                <p:spPr>
                  <a:xfrm>
                    <a:off x="7535718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11" name="Group 110"/>
              <p:cNvGrpSpPr/>
              <p:nvPr/>
            </p:nvGrpSpPr>
            <p:grpSpPr>
              <a:xfrm>
                <a:off x="6458527" y="1220477"/>
                <a:ext cx="3091871" cy="684186"/>
                <a:chOff x="6562437" y="1098432"/>
                <a:chExt cx="3091871" cy="684186"/>
              </a:xfrm>
            </p:grpSpPr>
            <p:grpSp>
              <p:nvGrpSpPr>
                <p:cNvPr id="139" name="Group 138"/>
                <p:cNvGrpSpPr/>
                <p:nvPr/>
              </p:nvGrpSpPr>
              <p:grpSpPr>
                <a:xfrm>
                  <a:off x="6562437" y="1098432"/>
                  <a:ext cx="1656772" cy="684186"/>
                  <a:chOff x="6562437" y="1098432"/>
                  <a:chExt cx="1656772" cy="684186"/>
                </a:xfrm>
              </p:grpSpPr>
              <p:sp>
                <p:nvSpPr>
                  <p:cNvPr id="144" name="Cube 143"/>
                  <p:cNvSpPr/>
                  <p:nvPr/>
                </p:nvSpPr>
                <p:spPr>
                  <a:xfrm>
                    <a:off x="6562437" y="1098432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Cube 144"/>
                  <p:cNvSpPr/>
                  <p:nvPr/>
                </p:nvSpPr>
                <p:spPr>
                  <a:xfrm>
                    <a:off x="7051963" y="1104687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Cube 145"/>
                  <p:cNvSpPr/>
                  <p:nvPr/>
                </p:nvSpPr>
                <p:spPr>
                  <a:xfrm>
                    <a:off x="7535718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0" name="Group 139"/>
                <p:cNvGrpSpPr/>
                <p:nvPr/>
              </p:nvGrpSpPr>
              <p:grpSpPr>
                <a:xfrm>
                  <a:off x="8011390" y="1104687"/>
                  <a:ext cx="1642918" cy="677931"/>
                  <a:chOff x="6576291" y="1108364"/>
                  <a:chExt cx="1642918" cy="677931"/>
                </a:xfrm>
              </p:grpSpPr>
              <p:sp>
                <p:nvSpPr>
                  <p:cNvPr id="141" name="Cube 140"/>
                  <p:cNvSpPr/>
                  <p:nvPr/>
                </p:nvSpPr>
                <p:spPr>
                  <a:xfrm>
                    <a:off x="6576291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Cube 141"/>
                  <p:cNvSpPr/>
                  <p:nvPr/>
                </p:nvSpPr>
                <p:spPr>
                  <a:xfrm>
                    <a:off x="7051963" y="1112041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Cube 142"/>
                  <p:cNvSpPr/>
                  <p:nvPr/>
                </p:nvSpPr>
                <p:spPr>
                  <a:xfrm>
                    <a:off x="7535718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12" name="Group 111"/>
              <p:cNvGrpSpPr/>
              <p:nvPr/>
            </p:nvGrpSpPr>
            <p:grpSpPr>
              <a:xfrm>
                <a:off x="6266873" y="1388146"/>
                <a:ext cx="3116110" cy="681608"/>
                <a:chOff x="6576291" y="1104687"/>
                <a:chExt cx="3116110" cy="681608"/>
              </a:xfrm>
            </p:grpSpPr>
            <p:grpSp>
              <p:nvGrpSpPr>
                <p:cNvPr id="131" name="Group 130"/>
                <p:cNvGrpSpPr/>
                <p:nvPr/>
              </p:nvGrpSpPr>
              <p:grpSpPr>
                <a:xfrm>
                  <a:off x="6576291" y="1108364"/>
                  <a:ext cx="1642918" cy="677931"/>
                  <a:chOff x="6576291" y="1108364"/>
                  <a:chExt cx="1642918" cy="677931"/>
                </a:xfrm>
              </p:grpSpPr>
              <p:sp>
                <p:nvSpPr>
                  <p:cNvPr id="136" name="Cube 135"/>
                  <p:cNvSpPr/>
                  <p:nvPr/>
                </p:nvSpPr>
                <p:spPr>
                  <a:xfrm>
                    <a:off x="6576291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Cube 136"/>
                  <p:cNvSpPr/>
                  <p:nvPr/>
                </p:nvSpPr>
                <p:spPr>
                  <a:xfrm>
                    <a:off x="7051963" y="1112041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Cube 137"/>
                  <p:cNvSpPr/>
                  <p:nvPr/>
                </p:nvSpPr>
                <p:spPr>
                  <a:xfrm>
                    <a:off x="7535718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2" name="Group 131"/>
                <p:cNvGrpSpPr/>
                <p:nvPr/>
              </p:nvGrpSpPr>
              <p:grpSpPr>
                <a:xfrm>
                  <a:off x="8011390" y="1104687"/>
                  <a:ext cx="1681011" cy="681608"/>
                  <a:chOff x="6576291" y="1108364"/>
                  <a:chExt cx="1681011" cy="681608"/>
                </a:xfrm>
              </p:grpSpPr>
              <p:sp>
                <p:nvSpPr>
                  <p:cNvPr id="133" name="Cube 132"/>
                  <p:cNvSpPr/>
                  <p:nvPr/>
                </p:nvSpPr>
                <p:spPr>
                  <a:xfrm>
                    <a:off x="6576291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Cube 133"/>
                  <p:cNvSpPr/>
                  <p:nvPr/>
                </p:nvSpPr>
                <p:spPr>
                  <a:xfrm>
                    <a:off x="7051963" y="1112041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Cube 134"/>
                  <p:cNvSpPr/>
                  <p:nvPr/>
                </p:nvSpPr>
                <p:spPr>
                  <a:xfrm>
                    <a:off x="7573811" y="1115718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13" name="Group 112"/>
              <p:cNvGrpSpPr/>
              <p:nvPr/>
            </p:nvGrpSpPr>
            <p:grpSpPr>
              <a:xfrm>
                <a:off x="6119086" y="1532026"/>
                <a:ext cx="3091871" cy="684186"/>
                <a:chOff x="6562437" y="1098432"/>
                <a:chExt cx="3091871" cy="684186"/>
              </a:xfrm>
            </p:grpSpPr>
            <p:grpSp>
              <p:nvGrpSpPr>
                <p:cNvPr id="123" name="Group 122"/>
                <p:cNvGrpSpPr/>
                <p:nvPr/>
              </p:nvGrpSpPr>
              <p:grpSpPr>
                <a:xfrm>
                  <a:off x="6562437" y="1098432"/>
                  <a:ext cx="1656772" cy="684186"/>
                  <a:chOff x="6562437" y="1098432"/>
                  <a:chExt cx="1656772" cy="684186"/>
                </a:xfrm>
              </p:grpSpPr>
              <p:sp>
                <p:nvSpPr>
                  <p:cNvPr id="128" name="Cube 127"/>
                  <p:cNvSpPr/>
                  <p:nvPr/>
                </p:nvSpPr>
                <p:spPr>
                  <a:xfrm>
                    <a:off x="6562437" y="1098432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Cube 128"/>
                  <p:cNvSpPr/>
                  <p:nvPr/>
                </p:nvSpPr>
                <p:spPr>
                  <a:xfrm>
                    <a:off x="7051963" y="1104687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Cube 129"/>
                  <p:cNvSpPr/>
                  <p:nvPr/>
                </p:nvSpPr>
                <p:spPr>
                  <a:xfrm>
                    <a:off x="7535718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4" name="Group 123"/>
                <p:cNvGrpSpPr/>
                <p:nvPr/>
              </p:nvGrpSpPr>
              <p:grpSpPr>
                <a:xfrm>
                  <a:off x="8011390" y="1104687"/>
                  <a:ext cx="1642918" cy="677931"/>
                  <a:chOff x="6576291" y="1108364"/>
                  <a:chExt cx="1642918" cy="677931"/>
                </a:xfrm>
              </p:grpSpPr>
              <p:sp>
                <p:nvSpPr>
                  <p:cNvPr id="125" name="Cube 124"/>
                  <p:cNvSpPr/>
                  <p:nvPr/>
                </p:nvSpPr>
                <p:spPr>
                  <a:xfrm>
                    <a:off x="6576291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Cube 125"/>
                  <p:cNvSpPr/>
                  <p:nvPr/>
                </p:nvSpPr>
                <p:spPr>
                  <a:xfrm>
                    <a:off x="7051963" y="1112041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Cube 126"/>
                  <p:cNvSpPr/>
                  <p:nvPr/>
                </p:nvSpPr>
                <p:spPr>
                  <a:xfrm>
                    <a:off x="7535718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14" name="Group 113"/>
              <p:cNvGrpSpPr/>
              <p:nvPr/>
            </p:nvGrpSpPr>
            <p:grpSpPr>
              <a:xfrm>
                <a:off x="5949366" y="1710375"/>
                <a:ext cx="3091871" cy="684186"/>
                <a:chOff x="6562437" y="1098432"/>
                <a:chExt cx="3091871" cy="684186"/>
              </a:xfrm>
            </p:grpSpPr>
            <p:grpSp>
              <p:nvGrpSpPr>
                <p:cNvPr id="115" name="Group 114"/>
                <p:cNvGrpSpPr/>
                <p:nvPr/>
              </p:nvGrpSpPr>
              <p:grpSpPr>
                <a:xfrm>
                  <a:off x="6562437" y="1098432"/>
                  <a:ext cx="1656772" cy="684186"/>
                  <a:chOff x="6562437" y="1098432"/>
                  <a:chExt cx="1656772" cy="684186"/>
                </a:xfrm>
              </p:grpSpPr>
              <p:sp>
                <p:nvSpPr>
                  <p:cNvPr id="120" name="Cube 119"/>
                  <p:cNvSpPr/>
                  <p:nvPr/>
                </p:nvSpPr>
                <p:spPr>
                  <a:xfrm>
                    <a:off x="6562437" y="1098432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Cube 120"/>
                  <p:cNvSpPr/>
                  <p:nvPr/>
                </p:nvSpPr>
                <p:spPr>
                  <a:xfrm>
                    <a:off x="7051963" y="1104687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Cube 121"/>
                  <p:cNvSpPr/>
                  <p:nvPr/>
                </p:nvSpPr>
                <p:spPr>
                  <a:xfrm>
                    <a:off x="7535718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6" name="Group 115"/>
                <p:cNvGrpSpPr/>
                <p:nvPr/>
              </p:nvGrpSpPr>
              <p:grpSpPr>
                <a:xfrm>
                  <a:off x="8011390" y="1104687"/>
                  <a:ext cx="1642918" cy="677931"/>
                  <a:chOff x="6576291" y="1108364"/>
                  <a:chExt cx="1642918" cy="677931"/>
                </a:xfrm>
              </p:grpSpPr>
              <p:sp>
                <p:nvSpPr>
                  <p:cNvPr id="117" name="Cube 116"/>
                  <p:cNvSpPr/>
                  <p:nvPr/>
                </p:nvSpPr>
                <p:spPr>
                  <a:xfrm>
                    <a:off x="6576291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Cube 117"/>
                  <p:cNvSpPr/>
                  <p:nvPr/>
                </p:nvSpPr>
                <p:spPr>
                  <a:xfrm>
                    <a:off x="7051963" y="1112041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Cube 118"/>
                  <p:cNvSpPr/>
                  <p:nvPr/>
                </p:nvSpPr>
                <p:spPr>
                  <a:xfrm>
                    <a:off x="7535718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63" name="Group 62"/>
            <p:cNvGrpSpPr/>
            <p:nvPr/>
          </p:nvGrpSpPr>
          <p:grpSpPr>
            <a:xfrm>
              <a:off x="7111419" y="1317678"/>
              <a:ext cx="3704942" cy="1289874"/>
              <a:chOff x="5949366" y="1104687"/>
              <a:chExt cx="3704942" cy="1289874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6576291" y="1104687"/>
                <a:ext cx="3078017" cy="681608"/>
                <a:chOff x="6576291" y="1104687"/>
                <a:chExt cx="3078017" cy="681608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6576291" y="1108364"/>
                  <a:ext cx="1642918" cy="677931"/>
                  <a:chOff x="6576291" y="1108364"/>
                  <a:chExt cx="1642918" cy="677931"/>
                </a:xfrm>
              </p:grpSpPr>
              <p:sp>
                <p:nvSpPr>
                  <p:cNvPr id="106" name="Cube 105"/>
                  <p:cNvSpPr/>
                  <p:nvPr/>
                </p:nvSpPr>
                <p:spPr>
                  <a:xfrm>
                    <a:off x="6576291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Cube 106"/>
                  <p:cNvSpPr/>
                  <p:nvPr/>
                </p:nvSpPr>
                <p:spPr>
                  <a:xfrm>
                    <a:off x="7051963" y="1112041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Cube 107"/>
                  <p:cNvSpPr/>
                  <p:nvPr/>
                </p:nvSpPr>
                <p:spPr>
                  <a:xfrm>
                    <a:off x="7535718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8011390" y="1104687"/>
                  <a:ext cx="1642918" cy="677931"/>
                  <a:chOff x="6576291" y="1108364"/>
                  <a:chExt cx="1642918" cy="677931"/>
                </a:xfrm>
              </p:grpSpPr>
              <p:sp>
                <p:nvSpPr>
                  <p:cNvPr id="103" name="Cube 102"/>
                  <p:cNvSpPr/>
                  <p:nvPr/>
                </p:nvSpPr>
                <p:spPr>
                  <a:xfrm>
                    <a:off x="6576291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Cube 103"/>
                  <p:cNvSpPr/>
                  <p:nvPr/>
                </p:nvSpPr>
                <p:spPr>
                  <a:xfrm>
                    <a:off x="7051963" y="1112041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Cube 104"/>
                  <p:cNvSpPr/>
                  <p:nvPr/>
                </p:nvSpPr>
                <p:spPr>
                  <a:xfrm>
                    <a:off x="7535718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5" name="Group 64"/>
              <p:cNvGrpSpPr/>
              <p:nvPr/>
            </p:nvGrpSpPr>
            <p:grpSpPr>
              <a:xfrm>
                <a:off x="6458527" y="1220477"/>
                <a:ext cx="3091871" cy="684186"/>
                <a:chOff x="6562437" y="1098432"/>
                <a:chExt cx="3091871" cy="684186"/>
              </a:xfrm>
            </p:grpSpPr>
            <p:grpSp>
              <p:nvGrpSpPr>
                <p:cNvPr id="93" name="Group 92"/>
                <p:cNvGrpSpPr/>
                <p:nvPr/>
              </p:nvGrpSpPr>
              <p:grpSpPr>
                <a:xfrm>
                  <a:off x="6562437" y="1098432"/>
                  <a:ext cx="1656772" cy="684186"/>
                  <a:chOff x="6562437" y="1098432"/>
                  <a:chExt cx="1656772" cy="684186"/>
                </a:xfrm>
              </p:grpSpPr>
              <p:sp>
                <p:nvSpPr>
                  <p:cNvPr id="98" name="Cube 97"/>
                  <p:cNvSpPr/>
                  <p:nvPr/>
                </p:nvSpPr>
                <p:spPr>
                  <a:xfrm>
                    <a:off x="6562437" y="1098432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Cube 98"/>
                  <p:cNvSpPr/>
                  <p:nvPr/>
                </p:nvSpPr>
                <p:spPr>
                  <a:xfrm>
                    <a:off x="7051963" y="1104687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Cube 99"/>
                  <p:cNvSpPr/>
                  <p:nvPr/>
                </p:nvSpPr>
                <p:spPr>
                  <a:xfrm>
                    <a:off x="7535718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4" name="Group 93"/>
                <p:cNvGrpSpPr/>
                <p:nvPr/>
              </p:nvGrpSpPr>
              <p:grpSpPr>
                <a:xfrm>
                  <a:off x="8011390" y="1104687"/>
                  <a:ext cx="1642918" cy="677931"/>
                  <a:chOff x="6576291" y="1108364"/>
                  <a:chExt cx="1642918" cy="677931"/>
                </a:xfrm>
              </p:grpSpPr>
              <p:sp>
                <p:nvSpPr>
                  <p:cNvPr id="95" name="Cube 94"/>
                  <p:cNvSpPr/>
                  <p:nvPr/>
                </p:nvSpPr>
                <p:spPr>
                  <a:xfrm>
                    <a:off x="6576291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Cube 95"/>
                  <p:cNvSpPr/>
                  <p:nvPr/>
                </p:nvSpPr>
                <p:spPr>
                  <a:xfrm>
                    <a:off x="7051963" y="1112041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Cube 96"/>
                  <p:cNvSpPr/>
                  <p:nvPr/>
                </p:nvSpPr>
                <p:spPr>
                  <a:xfrm>
                    <a:off x="7535718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6" name="Group 65"/>
              <p:cNvGrpSpPr/>
              <p:nvPr/>
            </p:nvGrpSpPr>
            <p:grpSpPr>
              <a:xfrm>
                <a:off x="6266873" y="1388146"/>
                <a:ext cx="3116110" cy="681608"/>
                <a:chOff x="6576291" y="1104687"/>
                <a:chExt cx="3116110" cy="681608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6576291" y="1108364"/>
                  <a:ext cx="1642918" cy="677931"/>
                  <a:chOff x="6576291" y="1108364"/>
                  <a:chExt cx="1642918" cy="677931"/>
                </a:xfrm>
              </p:grpSpPr>
              <p:sp>
                <p:nvSpPr>
                  <p:cNvPr id="90" name="Cube 89"/>
                  <p:cNvSpPr/>
                  <p:nvPr/>
                </p:nvSpPr>
                <p:spPr>
                  <a:xfrm>
                    <a:off x="6576291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Cube 90"/>
                  <p:cNvSpPr/>
                  <p:nvPr/>
                </p:nvSpPr>
                <p:spPr>
                  <a:xfrm>
                    <a:off x="7051963" y="1112041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Cube 91"/>
                  <p:cNvSpPr/>
                  <p:nvPr/>
                </p:nvSpPr>
                <p:spPr>
                  <a:xfrm>
                    <a:off x="7535718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8011390" y="1104687"/>
                  <a:ext cx="1681011" cy="681608"/>
                  <a:chOff x="6576291" y="1108364"/>
                  <a:chExt cx="1681011" cy="681608"/>
                </a:xfrm>
              </p:grpSpPr>
              <p:sp>
                <p:nvSpPr>
                  <p:cNvPr id="87" name="Cube 86"/>
                  <p:cNvSpPr/>
                  <p:nvPr/>
                </p:nvSpPr>
                <p:spPr>
                  <a:xfrm>
                    <a:off x="6576291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Cube 87"/>
                  <p:cNvSpPr/>
                  <p:nvPr/>
                </p:nvSpPr>
                <p:spPr>
                  <a:xfrm>
                    <a:off x="7051963" y="1112041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Cube 88"/>
                  <p:cNvSpPr/>
                  <p:nvPr/>
                </p:nvSpPr>
                <p:spPr>
                  <a:xfrm>
                    <a:off x="7573811" y="1115718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7" name="Group 66"/>
              <p:cNvGrpSpPr/>
              <p:nvPr/>
            </p:nvGrpSpPr>
            <p:grpSpPr>
              <a:xfrm>
                <a:off x="6119086" y="1532026"/>
                <a:ext cx="3091871" cy="684186"/>
                <a:chOff x="6562437" y="1098432"/>
                <a:chExt cx="3091871" cy="684186"/>
              </a:xfrm>
            </p:grpSpPr>
            <p:grpSp>
              <p:nvGrpSpPr>
                <p:cNvPr id="77" name="Group 76"/>
                <p:cNvGrpSpPr/>
                <p:nvPr/>
              </p:nvGrpSpPr>
              <p:grpSpPr>
                <a:xfrm>
                  <a:off x="6562437" y="1098432"/>
                  <a:ext cx="1656772" cy="684186"/>
                  <a:chOff x="6562437" y="1098432"/>
                  <a:chExt cx="1656772" cy="684186"/>
                </a:xfrm>
              </p:grpSpPr>
              <p:sp>
                <p:nvSpPr>
                  <p:cNvPr id="82" name="Cube 81"/>
                  <p:cNvSpPr/>
                  <p:nvPr/>
                </p:nvSpPr>
                <p:spPr>
                  <a:xfrm>
                    <a:off x="6562437" y="1098432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Cube 82"/>
                  <p:cNvSpPr/>
                  <p:nvPr/>
                </p:nvSpPr>
                <p:spPr>
                  <a:xfrm>
                    <a:off x="7051963" y="1104687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Cube 83"/>
                  <p:cNvSpPr/>
                  <p:nvPr/>
                </p:nvSpPr>
                <p:spPr>
                  <a:xfrm>
                    <a:off x="7535718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8" name="Group 77"/>
                <p:cNvGrpSpPr/>
                <p:nvPr/>
              </p:nvGrpSpPr>
              <p:grpSpPr>
                <a:xfrm>
                  <a:off x="8011390" y="1104687"/>
                  <a:ext cx="1642918" cy="677931"/>
                  <a:chOff x="6576291" y="1108364"/>
                  <a:chExt cx="1642918" cy="677931"/>
                </a:xfrm>
              </p:grpSpPr>
              <p:sp>
                <p:nvSpPr>
                  <p:cNvPr id="79" name="Cube 78"/>
                  <p:cNvSpPr/>
                  <p:nvPr/>
                </p:nvSpPr>
                <p:spPr>
                  <a:xfrm>
                    <a:off x="6576291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Cube 79"/>
                  <p:cNvSpPr/>
                  <p:nvPr/>
                </p:nvSpPr>
                <p:spPr>
                  <a:xfrm>
                    <a:off x="7051963" y="1112041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Cube 80"/>
                  <p:cNvSpPr/>
                  <p:nvPr/>
                </p:nvSpPr>
                <p:spPr>
                  <a:xfrm>
                    <a:off x="7535718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8" name="Group 67"/>
              <p:cNvGrpSpPr/>
              <p:nvPr/>
            </p:nvGrpSpPr>
            <p:grpSpPr>
              <a:xfrm>
                <a:off x="5949366" y="1710375"/>
                <a:ext cx="3091871" cy="684186"/>
                <a:chOff x="6562437" y="1098432"/>
                <a:chExt cx="3091871" cy="684186"/>
              </a:xfrm>
            </p:grpSpPr>
            <p:grpSp>
              <p:nvGrpSpPr>
                <p:cNvPr id="69" name="Group 68"/>
                <p:cNvGrpSpPr/>
                <p:nvPr/>
              </p:nvGrpSpPr>
              <p:grpSpPr>
                <a:xfrm>
                  <a:off x="6562437" y="1098432"/>
                  <a:ext cx="1656772" cy="684186"/>
                  <a:chOff x="6562437" y="1098432"/>
                  <a:chExt cx="1656772" cy="684186"/>
                </a:xfrm>
              </p:grpSpPr>
              <p:sp>
                <p:nvSpPr>
                  <p:cNvPr id="74" name="Cube 73"/>
                  <p:cNvSpPr/>
                  <p:nvPr/>
                </p:nvSpPr>
                <p:spPr>
                  <a:xfrm>
                    <a:off x="6562437" y="1098432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Cube 74"/>
                  <p:cNvSpPr/>
                  <p:nvPr/>
                </p:nvSpPr>
                <p:spPr>
                  <a:xfrm>
                    <a:off x="7051963" y="1104687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Cube 75"/>
                  <p:cNvSpPr/>
                  <p:nvPr/>
                </p:nvSpPr>
                <p:spPr>
                  <a:xfrm>
                    <a:off x="7535718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0" name="Group 69"/>
                <p:cNvGrpSpPr/>
                <p:nvPr/>
              </p:nvGrpSpPr>
              <p:grpSpPr>
                <a:xfrm>
                  <a:off x="8011390" y="1104687"/>
                  <a:ext cx="1642918" cy="677931"/>
                  <a:chOff x="6576291" y="1108364"/>
                  <a:chExt cx="1642918" cy="677931"/>
                </a:xfrm>
              </p:grpSpPr>
              <p:sp>
                <p:nvSpPr>
                  <p:cNvPr id="71" name="Cube 70"/>
                  <p:cNvSpPr/>
                  <p:nvPr/>
                </p:nvSpPr>
                <p:spPr>
                  <a:xfrm>
                    <a:off x="6576291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Cube 71"/>
                  <p:cNvSpPr/>
                  <p:nvPr/>
                </p:nvSpPr>
                <p:spPr>
                  <a:xfrm>
                    <a:off x="7051963" y="1112041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Cube 72"/>
                  <p:cNvSpPr/>
                  <p:nvPr/>
                </p:nvSpPr>
                <p:spPr>
                  <a:xfrm>
                    <a:off x="7535718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53" name="Group 52"/>
            <p:cNvGrpSpPr/>
            <p:nvPr/>
          </p:nvGrpSpPr>
          <p:grpSpPr>
            <a:xfrm>
              <a:off x="7177802" y="559742"/>
              <a:ext cx="3704942" cy="1289874"/>
              <a:chOff x="5949366" y="1104687"/>
              <a:chExt cx="3704942" cy="1289874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6576291" y="1104687"/>
                <a:ext cx="3078017" cy="681608"/>
                <a:chOff x="6576291" y="1104687"/>
                <a:chExt cx="3078017" cy="681608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6576291" y="1108364"/>
                  <a:ext cx="1642918" cy="677931"/>
                  <a:chOff x="6576291" y="1108364"/>
                  <a:chExt cx="1642918" cy="677931"/>
                </a:xfrm>
              </p:grpSpPr>
              <p:sp>
                <p:nvSpPr>
                  <p:cNvPr id="4" name="Cube 3"/>
                  <p:cNvSpPr/>
                  <p:nvPr/>
                </p:nvSpPr>
                <p:spPr>
                  <a:xfrm>
                    <a:off x="6576291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Cube 4"/>
                  <p:cNvSpPr/>
                  <p:nvPr/>
                </p:nvSpPr>
                <p:spPr>
                  <a:xfrm>
                    <a:off x="7051963" y="1112041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Cube 6"/>
                  <p:cNvSpPr/>
                  <p:nvPr/>
                </p:nvSpPr>
                <p:spPr>
                  <a:xfrm>
                    <a:off x="7535718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8011390" y="1104687"/>
                  <a:ext cx="1642918" cy="677931"/>
                  <a:chOff x="6576291" y="1108364"/>
                  <a:chExt cx="1642918" cy="677931"/>
                </a:xfrm>
              </p:grpSpPr>
              <p:sp>
                <p:nvSpPr>
                  <p:cNvPr id="13" name="Cube 12"/>
                  <p:cNvSpPr/>
                  <p:nvPr/>
                </p:nvSpPr>
                <p:spPr>
                  <a:xfrm>
                    <a:off x="6576291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Cube 13"/>
                  <p:cNvSpPr/>
                  <p:nvPr/>
                </p:nvSpPr>
                <p:spPr>
                  <a:xfrm>
                    <a:off x="7051963" y="1112041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Cube 14"/>
                  <p:cNvSpPr/>
                  <p:nvPr/>
                </p:nvSpPr>
                <p:spPr>
                  <a:xfrm>
                    <a:off x="7535718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" name="Group 16"/>
              <p:cNvGrpSpPr/>
              <p:nvPr/>
            </p:nvGrpSpPr>
            <p:grpSpPr>
              <a:xfrm>
                <a:off x="6458527" y="1220477"/>
                <a:ext cx="3091871" cy="684186"/>
                <a:chOff x="6562437" y="1098432"/>
                <a:chExt cx="3091871" cy="684186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6562437" y="1098432"/>
                  <a:ext cx="1656772" cy="684186"/>
                  <a:chOff x="6562437" y="1098432"/>
                  <a:chExt cx="1656772" cy="684186"/>
                </a:xfrm>
              </p:grpSpPr>
              <p:sp>
                <p:nvSpPr>
                  <p:cNvPr id="23" name="Cube 22"/>
                  <p:cNvSpPr/>
                  <p:nvPr/>
                </p:nvSpPr>
                <p:spPr>
                  <a:xfrm>
                    <a:off x="6562437" y="1098432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Cube 23"/>
                  <p:cNvSpPr/>
                  <p:nvPr/>
                </p:nvSpPr>
                <p:spPr>
                  <a:xfrm>
                    <a:off x="7051963" y="1104687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Cube 24"/>
                  <p:cNvSpPr/>
                  <p:nvPr/>
                </p:nvSpPr>
                <p:spPr>
                  <a:xfrm>
                    <a:off x="7535718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8011390" y="1104687"/>
                  <a:ext cx="1642918" cy="677931"/>
                  <a:chOff x="6576291" y="1108364"/>
                  <a:chExt cx="1642918" cy="677931"/>
                </a:xfrm>
              </p:grpSpPr>
              <p:sp>
                <p:nvSpPr>
                  <p:cNvPr id="20" name="Cube 19"/>
                  <p:cNvSpPr/>
                  <p:nvPr/>
                </p:nvSpPr>
                <p:spPr>
                  <a:xfrm>
                    <a:off x="6576291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Cube 20"/>
                  <p:cNvSpPr/>
                  <p:nvPr/>
                </p:nvSpPr>
                <p:spPr>
                  <a:xfrm>
                    <a:off x="7051963" y="1112041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Cube 21"/>
                  <p:cNvSpPr/>
                  <p:nvPr/>
                </p:nvSpPr>
                <p:spPr>
                  <a:xfrm>
                    <a:off x="7535718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" name="Group 25"/>
              <p:cNvGrpSpPr/>
              <p:nvPr/>
            </p:nvGrpSpPr>
            <p:grpSpPr>
              <a:xfrm>
                <a:off x="6266873" y="1388146"/>
                <a:ext cx="3116110" cy="681608"/>
                <a:chOff x="6576291" y="1104687"/>
                <a:chExt cx="3116110" cy="681608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6576291" y="1108364"/>
                  <a:ext cx="1642918" cy="677931"/>
                  <a:chOff x="6576291" y="1108364"/>
                  <a:chExt cx="1642918" cy="677931"/>
                </a:xfrm>
              </p:grpSpPr>
              <p:sp>
                <p:nvSpPr>
                  <p:cNvPr id="32" name="Cube 31"/>
                  <p:cNvSpPr/>
                  <p:nvPr/>
                </p:nvSpPr>
                <p:spPr>
                  <a:xfrm>
                    <a:off x="6576291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Cube 32"/>
                  <p:cNvSpPr/>
                  <p:nvPr/>
                </p:nvSpPr>
                <p:spPr>
                  <a:xfrm>
                    <a:off x="7051963" y="1112041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Cube 33"/>
                  <p:cNvSpPr/>
                  <p:nvPr/>
                </p:nvSpPr>
                <p:spPr>
                  <a:xfrm>
                    <a:off x="7535718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8011390" y="1104687"/>
                  <a:ext cx="1681011" cy="681608"/>
                  <a:chOff x="6576291" y="1108364"/>
                  <a:chExt cx="1681011" cy="681608"/>
                </a:xfrm>
              </p:grpSpPr>
              <p:sp>
                <p:nvSpPr>
                  <p:cNvPr id="29" name="Cube 28"/>
                  <p:cNvSpPr/>
                  <p:nvPr/>
                </p:nvSpPr>
                <p:spPr>
                  <a:xfrm>
                    <a:off x="6576291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Cube 29"/>
                  <p:cNvSpPr/>
                  <p:nvPr/>
                </p:nvSpPr>
                <p:spPr>
                  <a:xfrm>
                    <a:off x="7051963" y="1112041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Cube 30"/>
                  <p:cNvSpPr/>
                  <p:nvPr/>
                </p:nvSpPr>
                <p:spPr>
                  <a:xfrm>
                    <a:off x="7573811" y="1115718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5" name="Group 34"/>
              <p:cNvGrpSpPr/>
              <p:nvPr/>
            </p:nvGrpSpPr>
            <p:grpSpPr>
              <a:xfrm>
                <a:off x="6119086" y="1532026"/>
                <a:ext cx="3091871" cy="684186"/>
                <a:chOff x="6562437" y="1098432"/>
                <a:chExt cx="3091871" cy="684186"/>
              </a:xfrm>
            </p:grpSpPr>
            <p:grpSp>
              <p:nvGrpSpPr>
                <p:cNvPr id="36" name="Group 35"/>
                <p:cNvGrpSpPr/>
                <p:nvPr/>
              </p:nvGrpSpPr>
              <p:grpSpPr>
                <a:xfrm>
                  <a:off x="6562437" y="1098432"/>
                  <a:ext cx="1656772" cy="684186"/>
                  <a:chOff x="6562437" y="1098432"/>
                  <a:chExt cx="1656772" cy="684186"/>
                </a:xfrm>
              </p:grpSpPr>
              <p:sp>
                <p:nvSpPr>
                  <p:cNvPr id="41" name="Cube 40"/>
                  <p:cNvSpPr/>
                  <p:nvPr/>
                </p:nvSpPr>
                <p:spPr>
                  <a:xfrm>
                    <a:off x="6562437" y="1098432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Cube 41"/>
                  <p:cNvSpPr/>
                  <p:nvPr/>
                </p:nvSpPr>
                <p:spPr>
                  <a:xfrm>
                    <a:off x="7051963" y="1104687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Cube 42"/>
                  <p:cNvSpPr/>
                  <p:nvPr/>
                </p:nvSpPr>
                <p:spPr>
                  <a:xfrm>
                    <a:off x="7535718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8011390" y="1104687"/>
                  <a:ext cx="1642918" cy="677931"/>
                  <a:chOff x="6576291" y="1108364"/>
                  <a:chExt cx="1642918" cy="677931"/>
                </a:xfrm>
              </p:grpSpPr>
              <p:sp>
                <p:nvSpPr>
                  <p:cNvPr id="38" name="Cube 37"/>
                  <p:cNvSpPr/>
                  <p:nvPr/>
                </p:nvSpPr>
                <p:spPr>
                  <a:xfrm>
                    <a:off x="6576291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Cube 38"/>
                  <p:cNvSpPr/>
                  <p:nvPr/>
                </p:nvSpPr>
                <p:spPr>
                  <a:xfrm>
                    <a:off x="7051963" y="1112041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Cube 39"/>
                  <p:cNvSpPr/>
                  <p:nvPr/>
                </p:nvSpPr>
                <p:spPr>
                  <a:xfrm>
                    <a:off x="7535718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4" name="Group 43"/>
              <p:cNvGrpSpPr/>
              <p:nvPr/>
            </p:nvGrpSpPr>
            <p:grpSpPr>
              <a:xfrm>
                <a:off x="5949366" y="1710375"/>
                <a:ext cx="3091871" cy="684186"/>
                <a:chOff x="6562437" y="1098432"/>
                <a:chExt cx="3091871" cy="684186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6562437" y="1098432"/>
                  <a:ext cx="1656772" cy="684186"/>
                  <a:chOff x="6562437" y="1098432"/>
                  <a:chExt cx="1656772" cy="684186"/>
                </a:xfrm>
              </p:grpSpPr>
              <p:sp>
                <p:nvSpPr>
                  <p:cNvPr id="50" name="Cube 49"/>
                  <p:cNvSpPr/>
                  <p:nvPr/>
                </p:nvSpPr>
                <p:spPr>
                  <a:xfrm>
                    <a:off x="6562437" y="1098432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Cube 50"/>
                  <p:cNvSpPr/>
                  <p:nvPr/>
                </p:nvSpPr>
                <p:spPr>
                  <a:xfrm>
                    <a:off x="7051963" y="1104687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Cube 51"/>
                  <p:cNvSpPr/>
                  <p:nvPr/>
                </p:nvSpPr>
                <p:spPr>
                  <a:xfrm>
                    <a:off x="7535718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" name="Group 45"/>
                <p:cNvGrpSpPr/>
                <p:nvPr/>
              </p:nvGrpSpPr>
              <p:grpSpPr>
                <a:xfrm>
                  <a:off x="8011390" y="1104687"/>
                  <a:ext cx="1642918" cy="677931"/>
                  <a:chOff x="6576291" y="1108364"/>
                  <a:chExt cx="1642918" cy="677931"/>
                </a:xfrm>
              </p:grpSpPr>
              <p:sp>
                <p:nvSpPr>
                  <p:cNvPr id="47" name="Cube 46"/>
                  <p:cNvSpPr/>
                  <p:nvPr/>
                </p:nvSpPr>
                <p:spPr>
                  <a:xfrm>
                    <a:off x="6576291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Cube 47"/>
                  <p:cNvSpPr/>
                  <p:nvPr/>
                </p:nvSpPr>
                <p:spPr>
                  <a:xfrm>
                    <a:off x="7051963" y="1112041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Cube 48"/>
                  <p:cNvSpPr/>
                  <p:nvPr/>
                </p:nvSpPr>
                <p:spPr>
                  <a:xfrm>
                    <a:off x="7535718" y="1108364"/>
                    <a:ext cx="683491" cy="67425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202" name="TextBox 201"/>
          <p:cNvSpPr txBox="1"/>
          <p:nvPr/>
        </p:nvSpPr>
        <p:spPr>
          <a:xfrm>
            <a:off x="1371600" y="1789764"/>
            <a:ext cx="610186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000" dirty="0"/>
              <a:t>基本操作以新增刪除區塊</a:t>
            </a:r>
            <a:r>
              <a:rPr lang="en-US" altLang="zh-TW" sz="2000" dirty="0"/>
              <a:t>Voxel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000" dirty="0"/>
              <a:t>再以層為基礎單位堆積成模型</a:t>
            </a:r>
            <a:endParaRPr lang="en-US" altLang="zh-TW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000" dirty="0"/>
              <a:t>利用基礎模型再以手工或</a:t>
            </a:r>
            <a:r>
              <a:rPr lang="en-US" altLang="zh-TW" sz="2000" dirty="0"/>
              <a:t>CSG</a:t>
            </a:r>
            <a:r>
              <a:rPr lang="zh-TW" altLang="en-US" sz="2000" dirty="0"/>
              <a:t>編修</a:t>
            </a:r>
            <a:endParaRPr lang="en-US" altLang="zh-TW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zh-TW" sz="2000" dirty="0"/>
          </a:p>
          <a:p>
            <a:pPr>
              <a:lnSpc>
                <a:spcPct val="150000"/>
              </a:lnSpc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71467539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2222</TotalTime>
  <Words>551</Words>
  <Application>Microsoft Office PowerPoint</Application>
  <PresentationFormat>寬螢幕</PresentationFormat>
  <Paragraphs>189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微軟正黑體</vt:lpstr>
      <vt:lpstr>Arial</vt:lpstr>
      <vt:lpstr>Franklin Gothic Book</vt:lpstr>
      <vt:lpstr>Wingdings</vt:lpstr>
      <vt:lpstr>Crop</vt:lpstr>
      <vt:lpstr>3D Modeling</vt:lpstr>
      <vt:lpstr>大綱</vt:lpstr>
      <vt:lpstr>目的</vt:lpstr>
      <vt:lpstr>基本觀念</vt:lpstr>
      <vt:lpstr>物件的表示方法:物件樹</vt:lpstr>
      <vt:lpstr>物件樹</vt:lpstr>
      <vt:lpstr>物件樹</vt:lpstr>
      <vt:lpstr>功能:幾何轉換、碰撞偵測</vt:lpstr>
      <vt:lpstr>功能:子物件的編輯修改</vt:lpstr>
      <vt:lpstr>功能:子物件的編輯修改</vt:lpstr>
      <vt:lpstr>功能:Construct Solid Geometry</vt:lpstr>
      <vt:lpstr>功能:Morphological operation</vt:lpstr>
      <vt:lpstr>功能:距離場記算</vt:lpstr>
      <vt:lpstr>功能:距離場應用</vt:lpstr>
      <vt:lpstr>功能:模型切割</vt:lpstr>
      <vt:lpstr>問題與討論</vt:lpstr>
      <vt:lpstr>問題與討論</vt:lpstr>
      <vt:lpstr>報告結束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Modeling</dc:title>
  <dc:creator>Jazz</dc:creator>
  <cp:lastModifiedBy>Jazz</cp:lastModifiedBy>
  <cp:revision>40</cp:revision>
  <dcterms:created xsi:type="dcterms:W3CDTF">2017-09-24T11:55:34Z</dcterms:created>
  <dcterms:modified xsi:type="dcterms:W3CDTF">2017-09-28T04:13:33Z</dcterms:modified>
</cp:coreProperties>
</file>