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67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65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6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15DA-1444-4CB8-9614-1E863B541AC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269DD-620D-4774-BBC7-15411B9B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1/4</a:t>
            </a:r>
            <a:r>
              <a:rPr lang="zh-TW" altLang="en-US" sz="5400" dirty="0"/>
              <a:t>進度報告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600136"/>
            <a:ext cx="7891272" cy="1069848"/>
          </a:xfrm>
        </p:spPr>
        <p:txBody>
          <a:bodyPr/>
          <a:lstStyle/>
          <a:p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14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9A361-14EF-4ED8-956C-7572488F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4BD54-3964-45EE-9C46-C2C56AA2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Editor data process</a:t>
            </a:r>
          </a:p>
          <a:p>
            <a:r>
              <a:rPr lang="en-US" altLang="zh-TW" dirty="0"/>
              <a:t>Free form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Future work</a:t>
            </a:r>
          </a:p>
          <a:p>
            <a:pPr lvl="1"/>
            <a:r>
              <a:rPr lang="en-US" altLang="zh-TW" dirty="0" smtClean="0"/>
              <a:t>Select </a:t>
            </a:r>
          </a:p>
          <a:p>
            <a:pPr lvl="2"/>
            <a:r>
              <a:rPr lang="en-US" altLang="zh-TW" dirty="0" smtClean="0"/>
              <a:t>Erosion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Dilation</a:t>
            </a:r>
          </a:p>
          <a:p>
            <a:pPr lvl="2"/>
            <a:r>
              <a:rPr lang="en-US" dirty="0" smtClean="0"/>
              <a:t>Translation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Copy past</a:t>
            </a:r>
          </a:p>
          <a:p>
            <a:pPr lvl="1"/>
            <a:r>
              <a:rPr lang="en-US" altLang="zh-TW" dirty="0" smtClean="0"/>
              <a:t>Connecting component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3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5DAA3-7940-460B-BBCE-FC4A52C2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Editor data process</a:t>
            </a:r>
            <a:endParaRPr lang="zh-TW" altLang="en-US" dirty="0"/>
          </a:p>
        </p:txBody>
      </p:sp>
      <p:sp>
        <p:nvSpPr>
          <p:cNvPr id="4" name="流程圖: 資料 3">
            <a:extLst>
              <a:ext uri="{FF2B5EF4-FFF2-40B4-BE49-F238E27FC236}">
                <a16:creationId xmlns:a16="http://schemas.microsoft.com/office/drawing/2014/main" id="{706DD1E8-66EA-4D24-B57C-3262D7AE77AB}"/>
              </a:ext>
            </a:extLst>
          </p:cNvPr>
          <p:cNvSpPr/>
          <p:nvPr/>
        </p:nvSpPr>
        <p:spPr>
          <a:xfrm>
            <a:off x="1242874" y="2902998"/>
            <a:ext cx="1509204" cy="17222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Voxel Data</a:t>
            </a: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7C06DAD-41A4-4957-BF6B-18718283F012}"/>
              </a:ext>
            </a:extLst>
          </p:cNvPr>
          <p:cNvSpPr/>
          <p:nvPr/>
        </p:nvSpPr>
        <p:spPr>
          <a:xfrm>
            <a:off x="3142695" y="3429000"/>
            <a:ext cx="790113" cy="6280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立方體 5">
            <a:extLst>
              <a:ext uri="{FF2B5EF4-FFF2-40B4-BE49-F238E27FC236}">
                <a16:creationId xmlns:a16="http://schemas.microsoft.com/office/drawing/2014/main" id="{502595A7-0B25-4676-9B7A-F4B2F39321BB}"/>
              </a:ext>
            </a:extLst>
          </p:cNvPr>
          <p:cNvSpPr/>
          <p:nvPr/>
        </p:nvSpPr>
        <p:spPr>
          <a:xfrm>
            <a:off x="4452664" y="2974019"/>
            <a:ext cx="1509204" cy="145593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580154-563A-4040-A386-1AE2A7379BCC}"/>
              </a:ext>
            </a:extLst>
          </p:cNvPr>
          <p:cNvSpPr txBox="1"/>
          <p:nvPr/>
        </p:nvSpPr>
        <p:spPr>
          <a:xfrm>
            <a:off x="4459655" y="4927601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512*512*512 </a:t>
            </a:r>
          </a:p>
          <a:p>
            <a:pPr algn="ctr"/>
            <a:r>
              <a:rPr lang="en-US" altLang="zh-TW" dirty="0"/>
              <a:t>data buffer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DFFD135-5893-4B5A-8A69-F9B6C9334542}"/>
              </a:ext>
            </a:extLst>
          </p:cNvPr>
          <p:cNvSpPr/>
          <p:nvPr/>
        </p:nvSpPr>
        <p:spPr>
          <a:xfrm rot="19959677">
            <a:off x="6393402" y="2365652"/>
            <a:ext cx="790113" cy="6280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581485E-852D-4B20-A188-B3BDE9C2624A}"/>
              </a:ext>
            </a:extLst>
          </p:cNvPr>
          <p:cNvSpPr/>
          <p:nvPr/>
        </p:nvSpPr>
        <p:spPr>
          <a:xfrm>
            <a:off x="6393401" y="3429000"/>
            <a:ext cx="790113" cy="6280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3BA0D8D-9BCB-47A4-9631-B0A5976EA253}"/>
              </a:ext>
            </a:extLst>
          </p:cNvPr>
          <p:cNvSpPr/>
          <p:nvPr/>
        </p:nvSpPr>
        <p:spPr>
          <a:xfrm rot="1397847">
            <a:off x="6352745" y="4476635"/>
            <a:ext cx="790113" cy="6280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872337-9276-480C-8C8A-55BE58988DE7}"/>
              </a:ext>
            </a:extLst>
          </p:cNvPr>
          <p:cNvSpPr/>
          <p:nvPr/>
        </p:nvSpPr>
        <p:spPr>
          <a:xfrm>
            <a:off x="7608163" y="1464816"/>
            <a:ext cx="1420427" cy="14381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340942-18C9-4C5C-B494-41F7B4778803}"/>
              </a:ext>
            </a:extLst>
          </p:cNvPr>
          <p:cNvSpPr/>
          <p:nvPr/>
        </p:nvSpPr>
        <p:spPr>
          <a:xfrm>
            <a:off x="7598773" y="2982897"/>
            <a:ext cx="1420427" cy="143818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5C7E9-F87E-4154-A4CB-4C7021B3C60D}"/>
              </a:ext>
            </a:extLst>
          </p:cNvPr>
          <p:cNvSpPr/>
          <p:nvPr/>
        </p:nvSpPr>
        <p:spPr>
          <a:xfrm>
            <a:off x="7598773" y="4531675"/>
            <a:ext cx="1420427" cy="14381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6EE33C-711C-4D95-9936-3F4623605912}"/>
              </a:ext>
            </a:extLst>
          </p:cNvPr>
          <p:cNvSpPr txBox="1"/>
          <p:nvPr/>
        </p:nvSpPr>
        <p:spPr>
          <a:xfrm>
            <a:off x="7682051" y="6080453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Three axis</a:t>
            </a:r>
          </a:p>
          <a:p>
            <a:pPr algn="ctr"/>
            <a:r>
              <a:rPr lang="en-US" altLang="zh-TW" dirty="0"/>
              <a:t>buffer </a:t>
            </a:r>
            <a:endParaRPr lang="zh-TW" altLang="en-US" dirty="0"/>
          </a:p>
        </p:txBody>
      </p:sp>
      <p:sp>
        <p:nvSpPr>
          <p:cNvPr id="15" name="圓柱形 14">
            <a:extLst>
              <a:ext uri="{FF2B5EF4-FFF2-40B4-BE49-F238E27FC236}">
                <a16:creationId xmlns:a16="http://schemas.microsoft.com/office/drawing/2014/main" id="{07437E59-0D64-42ED-BD6B-89A4014B112D}"/>
              </a:ext>
            </a:extLst>
          </p:cNvPr>
          <p:cNvSpPr/>
          <p:nvPr/>
        </p:nvSpPr>
        <p:spPr>
          <a:xfrm>
            <a:off x="4775219" y="3497802"/>
            <a:ext cx="648070" cy="67470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004995-260B-4571-8D3B-170665C027A7}"/>
              </a:ext>
            </a:extLst>
          </p:cNvPr>
          <p:cNvSpPr/>
          <p:nvPr/>
        </p:nvSpPr>
        <p:spPr>
          <a:xfrm>
            <a:off x="8096435" y="1892798"/>
            <a:ext cx="399495" cy="65300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275E64-8E99-496F-AD42-4C234A5A46A0}"/>
              </a:ext>
            </a:extLst>
          </p:cNvPr>
          <p:cNvSpPr/>
          <p:nvPr/>
        </p:nvSpPr>
        <p:spPr>
          <a:xfrm>
            <a:off x="7985300" y="3497802"/>
            <a:ext cx="647369" cy="4350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2C2F09-6685-44D6-A5C7-F3C00F615B49}"/>
              </a:ext>
            </a:extLst>
          </p:cNvPr>
          <p:cNvSpPr/>
          <p:nvPr/>
        </p:nvSpPr>
        <p:spPr>
          <a:xfrm>
            <a:off x="7994340" y="4978893"/>
            <a:ext cx="648071" cy="6280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42A6EB0-B877-438F-9E82-60624B0A0E8F}"/>
              </a:ext>
            </a:extLst>
          </p:cNvPr>
          <p:cNvSpPr txBox="1"/>
          <p:nvPr/>
        </p:nvSpPr>
        <p:spPr>
          <a:xfrm>
            <a:off x="772357" y="1669002"/>
            <a:ext cx="616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複製一份資料存於一個</a:t>
            </a:r>
            <a:r>
              <a:rPr lang="en-US" altLang="zh-TW" dirty="0"/>
              <a:t>512*512*512</a:t>
            </a:r>
            <a:r>
              <a:rPr lang="zh-TW" altLang="en-US" dirty="0"/>
              <a:t>的</a:t>
            </a:r>
            <a:r>
              <a:rPr lang="en-US" altLang="zh-TW" dirty="0"/>
              <a:t>edit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從</a:t>
            </a:r>
            <a:r>
              <a:rPr lang="en-US" altLang="zh-TW" dirty="0"/>
              <a:t>edit data buffer</a:t>
            </a:r>
            <a:r>
              <a:rPr lang="zh-TW" altLang="en-US" dirty="0"/>
              <a:t>截取三軸對應的</a:t>
            </a:r>
            <a:r>
              <a:rPr lang="en-US" altLang="zh-TW" dirty="0"/>
              <a:t>layer</a:t>
            </a:r>
            <a:r>
              <a:rPr lang="zh-TW" altLang="en-US" dirty="0"/>
              <a:t>資訊以編輯</a:t>
            </a:r>
          </a:p>
        </p:txBody>
      </p:sp>
    </p:spTree>
    <p:extLst>
      <p:ext uri="{BB962C8B-B14F-4D97-AF65-F5344CB8AC3E}">
        <p14:creationId xmlns:p14="http://schemas.microsoft.com/office/powerpoint/2010/main" val="280013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立方體 7">
            <a:extLst>
              <a:ext uri="{FF2B5EF4-FFF2-40B4-BE49-F238E27FC236}">
                <a16:creationId xmlns:a16="http://schemas.microsoft.com/office/drawing/2014/main" id="{87D610B2-E4B5-4580-A6E0-C9A7F2E0A502}"/>
              </a:ext>
            </a:extLst>
          </p:cNvPr>
          <p:cNvSpPr/>
          <p:nvPr/>
        </p:nvSpPr>
        <p:spPr>
          <a:xfrm>
            <a:off x="1065320" y="4021584"/>
            <a:ext cx="1154097" cy="1165194"/>
          </a:xfrm>
          <a:prstGeom prst="cub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9D753F-9956-49E4-AB6E-27197DA8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Editor data 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9F656-2BE8-4800-9121-C981492D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/>
              <a:t>可能</a:t>
            </a:r>
            <a:r>
              <a:rPr lang="en-US" altLang="zh-TW" dirty="0"/>
              <a:t>Voxel data </a:t>
            </a:r>
            <a:r>
              <a:rPr lang="zh-TW" altLang="en-US" dirty="0"/>
              <a:t>的 </a:t>
            </a:r>
            <a:r>
              <a:rPr lang="en-US" altLang="zh-TW" dirty="0"/>
              <a:t>resolution </a:t>
            </a:r>
            <a:r>
              <a:rPr lang="zh-TW" altLang="en-US" dirty="0"/>
              <a:t>不只有</a:t>
            </a:r>
            <a:r>
              <a:rPr lang="en-US" altLang="zh-TW" dirty="0"/>
              <a:t>512*512*512</a:t>
            </a:r>
          </a:p>
          <a:p>
            <a:pPr lvl="1"/>
            <a:r>
              <a:rPr lang="zh-TW" altLang="en-US" dirty="0"/>
              <a:t>讓使用者自行從原始資料裡選取欲編輯的範圍</a:t>
            </a:r>
          </a:p>
        </p:txBody>
      </p:sp>
      <p:sp>
        <p:nvSpPr>
          <p:cNvPr id="9" name="流程圖: 磁碟 8">
            <a:extLst>
              <a:ext uri="{FF2B5EF4-FFF2-40B4-BE49-F238E27FC236}">
                <a16:creationId xmlns:a16="http://schemas.microsoft.com/office/drawing/2014/main" id="{D3DC3E0A-1E9C-44BE-8643-EA7ACCC028AF}"/>
              </a:ext>
            </a:extLst>
          </p:cNvPr>
          <p:cNvSpPr/>
          <p:nvPr/>
        </p:nvSpPr>
        <p:spPr>
          <a:xfrm>
            <a:off x="1544715" y="3694146"/>
            <a:ext cx="1373283" cy="13011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立方體 3">
            <a:extLst>
              <a:ext uri="{FF2B5EF4-FFF2-40B4-BE49-F238E27FC236}">
                <a16:creationId xmlns:a16="http://schemas.microsoft.com/office/drawing/2014/main" id="{F638666D-1EB6-41E7-888B-36735490C5A5}"/>
              </a:ext>
            </a:extLst>
          </p:cNvPr>
          <p:cNvSpPr/>
          <p:nvPr/>
        </p:nvSpPr>
        <p:spPr>
          <a:xfrm>
            <a:off x="1044810" y="3429000"/>
            <a:ext cx="2550647" cy="175777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935074-FFF1-4A8E-9969-E657826ABC3B}"/>
              </a:ext>
            </a:extLst>
          </p:cNvPr>
          <p:cNvSpPr txBox="1"/>
          <p:nvPr/>
        </p:nvSpPr>
        <p:spPr>
          <a:xfrm>
            <a:off x="3595456" y="39492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700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B44C2B-750F-47B9-B688-1B32F4257172}"/>
              </a:ext>
            </a:extLst>
          </p:cNvPr>
          <p:cNvSpPr txBox="1"/>
          <p:nvPr/>
        </p:nvSpPr>
        <p:spPr>
          <a:xfrm>
            <a:off x="3320381" y="499528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4994E-7B2E-470C-984A-4A72B1362E20}"/>
              </a:ext>
            </a:extLst>
          </p:cNvPr>
          <p:cNvSpPr txBox="1"/>
          <p:nvPr/>
        </p:nvSpPr>
        <p:spPr>
          <a:xfrm>
            <a:off x="1852942" y="53646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1000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76CACF-6E40-421A-9E77-B8E5797FD0E9}"/>
              </a:ext>
            </a:extLst>
          </p:cNvPr>
          <p:cNvCxnSpPr>
            <a:cxnSpLocks/>
          </p:cNvCxnSpPr>
          <p:nvPr/>
        </p:nvCxnSpPr>
        <p:spPr>
          <a:xfrm>
            <a:off x="1486466" y="4318540"/>
            <a:ext cx="439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3B383C2-0AB8-4EA4-9BD2-5F5EADF50DD1}"/>
              </a:ext>
            </a:extLst>
          </p:cNvPr>
          <p:cNvCxnSpPr>
            <a:cxnSpLocks/>
          </p:cNvCxnSpPr>
          <p:nvPr/>
        </p:nvCxnSpPr>
        <p:spPr>
          <a:xfrm>
            <a:off x="1926454" y="4318540"/>
            <a:ext cx="0" cy="6767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F97168-4AF3-48F8-B3AE-EE3EE1C15079}"/>
              </a:ext>
            </a:extLst>
          </p:cNvPr>
          <p:cNvCxnSpPr>
            <a:cxnSpLocks/>
          </p:cNvCxnSpPr>
          <p:nvPr/>
        </p:nvCxnSpPr>
        <p:spPr>
          <a:xfrm flipV="1">
            <a:off x="1926454" y="4216893"/>
            <a:ext cx="88777" cy="96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DFDC51A-BADF-4C4B-AE3B-F487EE282398}"/>
              </a:ext>
            </a:extLst>
          </p:cNvPr>
          <p:cNvSpPr/>
          <p:nvPr/>
        </p:nvSpPr>
        <p:spPr>
          <a:xfrm>
            <a:off x="4933353" y="3993841"/>
            <a:ext cx="790113" cy="6280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89E7D4F7-2469-45B1-AF45-5761A593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12" y="3416258"/>
            <a:ext cx="2657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B280C-6D14-4105-8A42-974CBB62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Editor data 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EF5AC-75BB-4425-8B0E-23C75896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44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1B507-7C06-47D9-926A-D576C7B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77742-267D-4BFD-9AD4-475DF733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7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087D8-8F4D-458C-B702-C309D15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form operation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3D946-E5DD-4BD6-A45E-1C862DE1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79"/>
            <a:ext cx="8596668" cy="4448883"/>
          </a:xfrm>
        </p:spPr>
        <p:txBody>
          <a:bodyPr/>
          <a:lstStyle/>
          <a:p>
            <a:r>
              <a:rPr lang="zh-TW" altLang="en-US" dirty="0"/>
              <a:t>先選取好工具種類跟範圍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791D16-1F52-4A7C-B2B4-BDB7CF7C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83" y="2205036"/>
            <a:ext cx="4476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9868"/>
          </a:xfrm>
        </p:spPr>
        <p:txBody>
          <a:bodyPr/>
          <a:lstStyle/>
          <a:p>
            <a:r>
              <a:rPr lang="en-US" dirty="0"/>
              <a:t>Free form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8992"/>
            <a:ext cx="10058400" cy="4563208"/>
          </a:xfrm>
        </p:spPr>
        <p:txBody>
          <a:bodyPr/>
          <a:lstStyle/>
          <a:p>
            <a:r>
              <a:rPr lang="zh-TW" altLang="en-US" dirty="0"/>
              <a:t>圈選出每一層想要修改的資料</a:t>
            </a:r>
            <a:endParaRPr lang="en-US" dirty="0"/>
          </a:p>
          <a:p>
            <a:endParaRPr lang="en-US" dirty="0"/>
          </a:p>
          <a:p>
            <a:r>
              <a:rPr lang="en-US" dirty="0"/>
              <a:t>Eraser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85" y="2169911"/>
            <a:ext cx="2343633" cy="1964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193" y="2700023"/>
            <a:ext cx="1639617" cy="897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985" y="2169911"/>
            <a:ext cx="2516507" cy="1970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385" y="4475284"/>
            <a:ext cx="2343633" cy="198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193" y="4880097"/>
            <a:ext cx="1639617" cy="819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984" y="4479537"/>
            <a:ext cx="2516507" cy="211279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E1213C0-7A64-45A2-A5EE-5380A085EBAC}"/>
              </a:ext>
            </a:extLst>
          </p:cNvPr>
          <p:cNvSpPr/>
          <p:nvPr/>
        </p:nvSpPr>
        <p:spPr>
          <a:xfrm>
            <a:off x="5193437" y="2965142"/>
            <a:ext cx="497149" cy="46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6AC3705-23D4-4281-816F-1329696897D4}"/>
              </a:ext>
            </a:extLst>
          </p:cNvPr>
          <p:cNvSpPr/>
          <p:nvPr/>
        </p:nvSpPr>
        <p:spPr>
          <a:xfrm>
            <a:off x="7527417" y="2965142"/>
            <a:ext cx="497149" cy="46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7FD8394-0D81-4E79-988E-4B8E0B252ECC}"/>
              </a:ext>
            </a:extLst>
          </p:cNvPr>
          <p:cNvSpPr/>
          <p:nvPr/>
        </p:nvSpPr>
        <p:spPr>
          <a:xfrm>
            <a:off x="5193437" y="5101418"/>
            <a:ext cx="497149" cy="46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F65F625-BD50-4F2E-9BA8-5BE1A643C02A}"/>
              </a:ext>
            </a:extLst>
          </p:cNvPr>
          <p:cNvSpPr/>
          <p:nvPr/>
        </p:nvSpPr>
        <p:spPr>
          <a:xfrm>
            <a:off x="7527417" y="5101418"/>
            <a:ext cx="497149" cy="463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1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br>
              <a:rPr lang="en-US" smtClean="0"/>
            </a:br>
            <a:r>
              <a:rPr lang="en-US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Erosion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Dilation</a:t>
            </a:r>
          </a:p>
          <a:p>
            <a:pPr lvl="1"/>
            <a:r>
              <a:rPr lang="zh-TW" altLang="en-US" dirty="0" smtClean="0"/>
              <a:t>直接針對被選取的</a:t>
            </a:r>
            <a:r>
              <a:rPr lang="en-US" altLang="zh-TW" dirty="0" smtClean="0"/>
              <a:t>Voxel</a:t>
            </a:r>
            <a:r>
              <a:rPr lang="zh-TW" altLang="en-US" dirty="0" smtClean="0"/>
              <a:t>運算</a:t>
            </a:r>
            <a:endParaRPr lang="en-US" altLang="zh-TW" smtClean="0"/>
          </a:p>
          <a:p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5108330" y="995608"/>
            <a:ext cx="3727939" cy="23299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typedef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EditVoxel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unsigned char data;</a:t>
            </a:r>
          </a:p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bool selected;</a:t>
            </a:r>
          </a:p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unsigned char ID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EditVoxel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44354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1112</TotalTime>
  <Words>157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1/4進度報告</vt:lpstr>
      <vt:lpstr>outline</vt:lpstr>
      <vt:lpstr>Editor data process</vt:lpstr>
      <vt:lpstr>Editor data process</vt:lpstr>
      <vt:lpstr>Editor data process</vt:lpstr>
      <vt:lpstr>PowerPoint Presentation</vt:lpstr>
      <vt:lpstr>Free form operation</vt:lpstr>
      <vt:lpstr>Free form operation</vt:lpstr>
      <vt:lpstr>Future Work Select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Voxel Based Modeling for ViRtual Manufactoring</dc:title>
  <dc:creator>Jazz</dc:creator>
  <cp:lastModifiedBy>Jazz</cp:lastModifiedBy>
  <cp:revision>27</cp:revision>
  <dcterms:created xsi:type="dcterms:W3CDTF">2018-01-03T09:02:03Z</dcterms:created>
  <dcterms:modified xsi:type="dcterms:W3CDTF">2018-01-04T05:02:46Z</dcterms:modified>
</cp:coreProperties>
</file>