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jinder Dhaliwal" initials="TD" lastIdx="1" clrIdx="0">
    <p:extLst>
      <p:ext uri="{19B8F6BF-5375-455C-9EA6-DF929625EA0E}">
        <p15:presenceInfo xmlns:p15="http://schemas.microsoft.com/office/powerpoint/2012/main" userId="3f8304e902cd32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1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4DB94-04F1-428D-AABF-BCEF9BC3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AF6843-8F7C-4616-9085-2DAB631D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4B654-7A59-4B00-B67E-712CE854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8B553-E193-4961-B5F3-4DDD6B60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B49DB-F4B6-4891-A8CA-5289330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7F31D-9AFA-454B-B4F4-E79E27EC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55CFD-996F-4328-B8C9-84AB3BBE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A11E7-4A8A-4349-9D61-C3D356E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0B583-B1EE-4AEF-9B6D-F8D900CC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621F1-7901-4306-B473-1AA8083D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5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AE8C86-0547-4CD8-B6A7-0255B235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50FA69-975F-43D2-9DA9-F517783F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51346-0840-4EE6-BBCB-6A4EF4A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9AC97-1F4E-4850-8C26-02F21490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62CAD-8828-45F4-900E-0577E4E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5FEE3-0062-41E8-AFFA-1AE6D079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2874C-63DF-4B5E-90D0-EE2DCEDC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CC457-6A85-474D-892B-37C4B0E5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C3199-B6D0-4FAE-BB4E-C4C4ABCB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CF2C-7B13-4E4E-9CBD-965D36AC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9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6FC24-4E4D-4308-8ED1-969DE4C5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E7690-DAD2-4FD8-9255-71D1D149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ED623-AA3F-4FEF-9346-BBCA0FB0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B0DA9-7F46-4C1D-AD2E-C66B620A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80DC0-C17D-4785-A3BB-8BBDD1C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7C953-CCAE-446C-9578-B9BAA087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108B6-1462-4314-8DE4-B1D959B97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A91A20-41F5-436F-BBA3-249A94EA6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5027A-448F-48CA-96F2-F63A8FCF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807902-8BA1-4016-9C4D-84DCA9C0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16567-99F8-4278-B47D-E19A8AF0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1269B-47AA-4E95-AC24-3D65543D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D9941B-0449-48DA-B390-4D69CA0B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4B533A-5A4F-429A-8A89-CD0D3B1B7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2D7603-372E-4AEC-BB2B-76FC7C33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AB1448-B97F-424C-99A7-B2EBBBF3E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6754E9-0E30-401D-B244-E42BBC4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BBD800-F2A4-443B-A7DD-A4E2FAC6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20D7FB-1363-4CDF-A769-F964EE01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660E0-1A75-4C30-9FBF-D80247E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45A50-2708-4520-B6F5-287F1EE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F8F190-DABF-4FD4-AAA3-2E7D9293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D867D6-A239-4C85-AA74-16AE8817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DB8D20-D075-4443-95F2-2E80EFB8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4EA95-1EC1-4EF6-B88E-A29AAD61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E022AE-2BDB-407D-8EF1-5A79C84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A49C-C4DA-4E90-98DE-7F8F69EE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1360F-21DD-43E1-B5DC-4637972A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6288BB-2BE1-4ADC-988C-9F43C6EB6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F69C58-4743-41D5-A25A-39C6BB0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4AF20D-2B0F-49E2-99C8-98FD9327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337AB6-9CDD-4E71-8ABB-89BA21A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0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CF8F-34E4-4B58-82C9-C252826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D0D926-AD24-4A0F-811E-F3B87565D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5E6F8D-653B-42A7-9614-49FB8D10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DAC886-E887-47FD-A85C-264D15F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9438E-470F-471C-AE5C-F53CA46C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0F27A-3E3B-4285-934D-C2D24F0C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7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D23314-B6FA-4DDA-A240-FB3AB825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59E59F-0736-4233-B6D2-9117E5C1B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D46EA-DA26-4F12-A3D3-23C759B63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ED78-8FB6-45DB-9D99-C774E9683B10}" type="datetimeFigureOut">
              <a:rPr lang="de-DE" smtClean="0"/>
              <a:t>09.10.2018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863B9-D95C-4D72-A5D5-6E761608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A00EF-A97A-4554-819D-7FA4FDF6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1640-B150-4D7A-B4A2-889B355B1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F9AEC8-BC51-4D13-A7A3-2A726D7E6B51}"/>
              </a:ext>
            </a:extLst>
          </p:cNvPr>
          <p:cNvSpPr/>
          <p:nvPr/>
        </p:nvSpPr>
        <p:spPr>
          <a:xfrm>
            <a:off x="4317534" y="2130804"/>
            <a:ext cx="4555222" cy="2793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D95F904-7D69-4A48-9EF7-49D5B8522847}"/>
              </a:ext>
            </a:extLst>
          </p:cNvPr>
          <p:cNvCxnSpPr>
            <a:cxnSpLocks/>
          </p:cNvCxnSpPr>
          <p:nvPr/>
        </p:nvCxnSpPr>
        <p:spPr>
          <a:xfrm>
            <a:off x="1426127" y="2617365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509BADF-2F1B-4F25-853A-0C77268F1F36}"/>
              </a:ext>
            </a:extLst>
          </p:cNvPr>
          <p:cNvCxnSpPr>
            <a:cxnSpLocks/>
          </p:cNvCxnSpPr>
          <p:nvPr/>
        </p:nvCxnSpPr>
        <p:spPr>
          <a:xfrm>
            <a:off x="1426127" y="3558330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8AEAC1-0C1F-410F-A55F-9061E52E379F}"/>
              </a:ext>
            </a:extLst>
          </p:cNvPr>
          <p:cNvCxnSpPr>
            <a:cxnSpLocks/>
          </p:cNvCxnSpPr>
          <p:nvPr/>
        </p:nvCxnSpPr>
        <p:spPr>
          <a:xfrm>
            <a:off x="1426127" y="4581787"/>
            <a:ext cx="2891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FF80267-EE20-4941-A1AA-90F0E8458DA5}"/>
              </a:ext>
            </a:extLst>
          </p:cNvPr>
          <p:cNvSpPr txBox="1"/>
          <p:nvPr/>
        </p:nvSpPr>
        <p:spPr>
          <a:xfrm>
            <a:off x="4681058" y="3342905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Neuronales Netz als Black-Box-Modell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B2473F8-C73F-446A-BD42-3B10C6F63D32}"/>
                  </a:ext>
                </a:extLst>
              </p:cNvPr>
              <p:cNvSpPr txBox="1"/>
              <p:nvPr/>
            </p:nvSpPr>
            <p:spPr>
              <a:xfrm>
                <a:off x="1426128" y="2234643"/>
                <a:ext cx="2818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Obere Spindelverstellung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B2473F8-C73F-446A-BD42-3B10C6F6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8" y="2234643"/>
                <a:ext cx="2818701" cy="369332"/>
              </a:xfrm>
              <a:prstGeom prst="rect">
                <a:avLst/>
              </a:prstGeom>
              <a:blipFill>
                <a:blip r:embed="rId2"/>
                <a:stretch>
                  <a:fillRect l="-1948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CA1B4E5-C482-48FB-BAA6-65AB9370FFA6}"/>
                  </a:ext>
                </a:extLst>
              </p:cNvPr>
              <p:cNvSpPr txBox="1"/>
              <p:nvPr/>
            </p:nvSpPr>
            <p:spPr>
              <a:xfrm>
                <a:off x="1426127" y="3223549"/>
                <a:ext cx="2891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Untere Spindelverstellung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CA1B4E5-C482-48FB-BAA6-65AB9370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7" y="3223549"/>
                <a:ext cx="2891407" cy="369332"/>
              </a:xfrm>
              <a:prstGeom prst="rect">
                <a:avLst/>
              </a:prstGeom>
              <a:blipFill>
                <a:blip r:embed="rId3"/>
                <a:stretch>
                  <a:fillRect l="-1899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2114E40-DCB4-40F7-B522-973A45A5C12C}"/>
                  </a:ext>
                </a:extLst>
              </p:cNvPr>
              <p:cNvSpPr txBox="1"/>
              <p:nvPr/>
            </p:nvSpPr>
            <p:spPr>
              <a:xfrm>
                <a:off x="1498833" y="4212455"/>
                <a:ext cx="2818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Exzenterwinkel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𝑒𝑥𝑧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2114E40-DCB4-40F7-B522-973A45A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33" y="4212455"/>
                <a:ext cx="2818701" cy="369332"/>
              </a:xfrm>
              <a:prstGeom prst="rect">
                <a:avLst/>
              </a:prstGeom>
              <a:blipFill>
                <a:blip r:embed="rId4"/>
                <a:stretch>
                  <a:fillRect l="-194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279AE52-68A0-41EB-B07B-01DAD85278EC}"/>
              </a:ext>
            </a:extLst>
          </p:cNvPr>
          <p:cNvCxnSpPr/>
          <p:nvPr/>
        </p:nvCxnSpPr>
        <p:spPr>
          <a:xfrm>
            <a:off x="8872756" y="3558330"/>
            <a:ext cx="238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5F8BB3-792E-4F84-ACEA-AFD0152536F8}"/>
                  </a:ext>
                </a:extLst>
              </p:cNvPr>
              <p:cNvSpPr txBox="1"/>
              <p:nvPr/>
            </p:nvSpPr>
            <p:spPr>
              <a:xfrm>
                <a:off x="8945461" y="3188998"/>
                <a:ext cx="2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Stößelverstellung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B5F8BB3-792E-4F84-ACEA-AFD015253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61" y="3188998"/>
                <a:ext cx="2055303" cy="369332"/>
              </a:xfrm>
              <a:prstGeom prst="rect">
                <a:avLst/>
              </a:prstGeom>
              <a:blipFill>
                <a:blip r:embed="rId5"/>
                <a:stretch>
                  <a:fillRect l="-2367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4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Tajinder Dhaliwal</dc:creator>
  <cp:lastModifiedBy>Tajinder Dhaliwal</cp:lastModifiedBy>
  <cp:revision>8</cp:revision>
  <dcterms:created xsi:type="dcterms:W3CDTF">2018-10-09T08:02:23Z</dcterms:created>
  <dcterms:modified xsi:type="dcterms:W3CDTF">2018-10-09T11:54:06Z</dcterms:modified>
</cp:coreProperties>
</file>