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63D09-6C8D-41C3-A1CC-1993AE578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BC4B12-DB03-4DFA-BC6A-D697CCDDC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1F9BC7-B77A-4252-84D9-DEAC65F4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1B9-AF4C-4D8E-97C8-39CB18B16357}" type="datetimeFigureOut">
              <a:rPr lang="de-DE" smtClean="0"/>
              <a:t>04.10.2018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8AB986-1CE7-471D-8B98-8C49BE57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8B585-B2DB-490B-ADCF-CA794A7B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7EE-40AC-4062-9EC9-4AAB54F170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0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0045-11ED-4858-AE8A-263CCAD2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AF016D-C7FD-4F6D-9BF8-60017010F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F4DC6-1E36-453F-BB4E-5E5D520F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1B9-AF4C-4D8E-97C8-39CB18B16357}" type="datetimeFigureOut">
              <a:rPr lang="de-DE" smtClean="0"/>
              <a:t>04.10.2018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476A81-4308-4963-AC08-DD78F054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1F101D-5C0A-4416-9D96-FB5CC28D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7EE-40AC-4062-9EC9-4AAB54F170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90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8A79DE-5E44-4BEC-944D-1F4DB0F0E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4C5E98-3ADD-4C04-B43F-451EC9C41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4D4485-9E2F-434D-809C-E9FBCC84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1B9-AF4C-4D8E-97C8-39CB18B16357}" type="datetimeFigureOut">
              <a:rPr lang="de-DE" smtClean="0"/>
              <a:t>04.10.2018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BF3DBA-9012-44D3-A766-5CCC0A4C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C16905-ADE6-44E9-88FC-71B55D65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7EE-40AC-4062-9EC9-4AAB54F170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27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8144-06D2-4A39-AFE5-A0B2D167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29BBF5-245A-4F03-B340-69E603C1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7C1392-4748-4506-BE9E-7770A397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1B9-AF4C-4D8E-97C8-39CB18B16357}" type="datetimeFigureOut">
              <a:rPr lang="de-DE" smtClean="0"/>
              <a:t>04.10.2018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DF2177-9194-4B28-93B1-2EDB1D86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8D75E-3EE3-4E54-B3A4-FE01679D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7EE-40AC-4062-9EC9-4AAB54F170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94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A116E-92E7-41EB-B9C7-C4377D9A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087FD0-5775-47E8-8719-EB052F3BA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6165AF-1D84-47D8-8E4C-2851C7A1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1B9-AF4C-4D8E-97C8-39CB18B16357}" type="datetimeFigureOut">
              <a:rPr lang="de-DE" smtClean="0"/>
              <a:t>04.10.2018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5ED490-ACF6-4D88-B92A-7C41A338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0C354A-3335-42AE-9420-C8CEAEAA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7EE-40AC-4062-9EC9-4AAB54F170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01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F71C5-9E6D-43FA-B820-2C976531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3D403C-4060-4842-B35C-B78F59E55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D69FD8-C11D-4077-8CF9-188263F37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932EE5-E64D-4594-B59E-FD5B731F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1B9-AF4C-4D8E-97C8-39CB18B16357}" type="datetimeFigureOut">
              <a:rPr lang="de-DE" smtClean="0"/>
              <a:t>04.10.2018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A8412C-C54F-4273-A1D9-52106AC9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86DA12-429B-4EB5-AF64-14ACB9F4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7EE-40AC-4062-9EC9-4AAB54F170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25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C451F-A212-4966-9C16-54A5992B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DE447C-21E6-4E1C-9964-7515291C6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33A8DC-0920-49D6-B3DA-C8538612E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74D8DA-1542-4B24-A1BF-85088259A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346060-EA5B-4783-B5C4-0FA472454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35F4F6-53A6-4D4A-83C9-C6CBF748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1B9-AF4C-4D8E-97C8-39CB18B16357}" type="datetimeFigureOut">
              <a:rPr lang="de-DE" smtClean="0"/>
              <a:t>04.10.2018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9CF5EB-74C2-4045-B7D6-693FA72F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11097C-DD9C-4123-BBF5-588DD600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7EE-40AC-4062-9EC9-4AAB54F170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48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37814-9DC7-4780-8EDF-B1E8943E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DE5D90-4D54-4279-8921-47438165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1B9-AF4C-4D8E-97C8-39CB18B16357}" type="datetimeFigureOut">
              <a:rPr lang="de-DE" smtClean="0"/>
              <a:t>04.10.2018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1936A0-08FE-4639-BE9D-BF96CD4F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B481A4-DBBA-4511-BA61-B65FAC7D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7EE-40AC-4062-9EC9-4AAB54F170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64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C8A80C-0A24-4A56-BD45-12FA1F6D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1B9-AF4C-4D8E-97C8-39CB18B16357}" type="datetimeFigureOut">
              <a:rPr lang="de-DE" smtClean="0"/>
              <a:t>04.10.2018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48AF91-0C70-4638-AC27-76CC1E8E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CD01E0-0FEA-442D-AC9C-1BFF6361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7EE-40AC-4062-9EC9-4AAB54F170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04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68B34-0EA1-433E-8804-18BC0ABA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FACE9-D513-4795-B87B-F0FDE5696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D94C9B-12DF-4575-86DE-21D330B65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A7B608-33D7-4D7C-9F05-72B357CE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1B9-AF4C-4D8E-97C8-39CB18B16357}" type="datetimeFigureOut">
              <a:rPr lang="de-DE" smtClean="0"/>
              <a:t>04.10.2018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EA8F7F-0B75-4101-8F78-5F7B41FE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798B47-40E4-41DE-8838-B1347103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7EE-40AC-4062-9EC9-4AAB54F170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2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32653-2062-4F73-AC27-031EA544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B7BCE2-D65F-4F98-88AC-7E5EA2908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95C485-31E1-43E1-8103-FF03B6D89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039B16-C7BD-4C84-9F73-AE1906C5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1B9-AF4C-4D8E-97C8-39CB18B16357}" type="datetimeFigureOut">
              <a:rPr lang="de-DE" smtClean="0"/>
              <a:t>04.10.2018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E178AD-291E-44C9-8BB9-66F99736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277C4F-399E-4427-A404-D7D13F62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7EE-40AC-4062-9EC9-4AAB54F170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18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137DD1-1054-4C70-991B-22FFA10A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35CDB2-8B37-4BF9-BC38-85653725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549A5E-8300-4B77-BD59-D505A0E2F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5D1B9-AF4C-4D8E-97C8-39CB18B16357}" type="datetimeFigureOut">
              <a:rPr lang="de-DE" smtClean="0"/>
              <a:t>04.10.2018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436801-3071-473A-98B6-779F225B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89CD1E-50EF-4980-BC74-00A890397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27EE-40AC-4062-9EC9-4AAB54F170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3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95755-8B49-473C-AF0B-9DE410C81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Zwischenstand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300E9D-B79F-4726-B9F1-196115DCF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Regelung der 3D-Servo-Presse mittels Methoden des maschinellen Lernens</a:t>
            </a:r>
          </a:p>
          <a:p>
            <a:r>
              <a:rPr lang="de-DE" dirty="0" err="1"/>
              <a:t>Tajinder</a:t>
            </a:r>
            <a:r>
              <a:rPr lang="de-DE" dirty="0"/>
              <a:t> Singh </a:t>
            </a:r>
            <a:r>
              <a:rPr lang="de-DE" dirty="0" err="1"/>
              <a:t>Dhaliwal</a:t>
            </a:r>
            <a:endParaRPr lang="de-DE" dirty="0"/>
          </a:p>
          <a:p>
            <a:r>
              <a:rPr lang="de-DE" dirty="0"/>
              <a:t>Masterand</a:t>
            </a:r>
          </a:p>
        </p:txBody>
      </p:sp>
    </p:spTree>
    <p:extLst>
      <p:ext uri="{BB962C8B-B14F-4D97-AF65-F5344CB8AC3E}">
        <p14:creationId xmlns:p14="http://schemas.microsoft.com/office/powerpoint/2010/main" val="349441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F1F0E-74D2-4B25-B168-7DDA3660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D86BE6-4E6D-4DA5-B651-643273AC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Black-Box-Modellbildung der 3D-Servo-Presse</a:t>
            </a:r>
          </a:p>
          <a:p>
            <a:r>
              <a:rPr lang="de-DE" dirty="0"/>
              <a:t>Auslegung eines Reglers mit Hilfe eines Black-Box-Modells (z.B. neuronales Netz)</a:t>
            </a:r>
          </a:p>
          <a:p>
            <a:r>
              <a:rPr lang="de-DE" dirty="0"/>
              <a:t>Modell muss robust sein (z.B. sollte bei Trainingsdaten, welche bei anderen Geschwindigkeiten aufgenommen wurden, die richtigen Ausgangsgrößen ermitteln)</a:t>
            </a:r>
          </a:p>
          <a:p>
            <a:r>
              <a:rPr lang="de-DE" dirty="0"/>
              <a:t>Regelung muss stabil und robust sein</a:t>
            </a:r>
          </a:p>
          <a:p>
            <a:r>
              <a:rPr lang="de-DE" dirty="0"/>
              <a:t>Ist die Regelung besser als konventionelle Regler? (PID-, </a:t>
            </a:r>
            <a:r>
              <a:rPr lang="de-DE" dirty="0" err="1"/>
              <a:t>Sliding</a:t>
            </a:r>
            <a:r>
              <a:rPr lang="de-DE" dirty="0"/>
              <a:t> Mode Control-Regler, … ) </a:t>
            </a:r>
          </a:p>
        </p:txBody>
      </p:sp>
    </p:spTree>
    <p:extLst>
      <p:ext uri="{BB962C8B-B14F-4D97-AF65-F5344CB8AC3E}">
        <p14:creationId xmlns:p14="http://schemas.microsoft.com/office/powerpoint/2010/main" val="334749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72445-3E3A-4A25-9B63-8B12D927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58986-791D-463B-BADF-856B2850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76"/>
            <a:ext cx="10515600" cy="5451923"/>
          </a:xfrm>
        </p:spPr>
        <p:txBody>
          <a:bodyPr>
            <a:normAutofit/>
          </a:bodyPr>
          <a:lstStyle/>
          <a:p>
            <a:r>
              <a:rPr lang="de-DE" sz="2400" dirty="0"/>
              <a:t>1.) Ermittlung von Black-Box-Ansätzen, welche Methoden des maschinellen Lernens anwenden</a:t>
            </a:r>
          </a:p>
          <a:p>
            <a:r>
              <a:rPr lang="de-DE" sz="2400" dirty="0"/>
              <a:t>2a.) Erprobung der Modellierungsmethoden mit Hilfe von experimentell ermittelten Daten (welche Methode erreicht das beste Fitting?)</a:t>
            </a:r>
          </a:p>
          <a:p>
            <a:r>
              <a:rPr lang="de-DE" sz="2400" dirty="0"/>
              <a:t>2b.) Ermittlung bereits vorhandener Regelkonzepte basierend auf Methoden maschinellen Lernens in der Literatur</a:t>
            </a:r>
          </a:p>
          <a:p>
            <a:r>
              <a:rPr lang="de-DE" sz="2400" dirty="0"/>
              <a:t>3.) Auswahl eines Black-Box-Ansatzes und Implementierung in verschiedene Regel-Strukturen</a:t>
            </a:r>
          </a:p>
          <a:p>
            <a:r>
              <a:rPr lang="de-DE" sz="2400" dirty="0"/>
              <a:t>4.) Vorauswahl der Regelstrukturen durch Simulationserprobung und Validierung</a:t>
            </a:r>
          </a:p>
          <a:p>
            <a:r>
              <a:rPr lang="de-DE" sz="2400" dirty="0"/>
              <a:t>5.) Experimentelle Validierung vorausgewählter Regelstrukturen </a:t>
            </a:r>
          </a:p>
          <a:p>
            <a:r>
              <a:rPr lang="de-DE" sz="2400" dirty="0"/>
              <a:t>6.) Vergleich zu herkömmlichen </a:t>
            </a:r>
            <a:r>
              <a:rPr lang="de-DE" sz="2400" dirty="0" err="1"/>
              <a:t>Reglel</a:t>
            </a:r>
            <a:r>
              <a:rPr lang="de-DE" sz="2400" dirty="0"/>
              <a:t>-Strukturen</a:t>
            </a: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4931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274CE-3962-4D85-956A-9ECEBA5C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456C21-622E-4D0B-94FF-2E2223347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de-DE" dirty="0"/>
                  <a:t>Überwachtes Lernen:</a:t>
                </a:r>
              </a:p>
              <a:p>
                <a:pPr lvl="2"/>
                <a:r>
                  <a:rPr lang="de-DE" dirty="0" err="1"/>
                  <a:t>Direct</a:t>
                </a:r>
                <a:r>
                  <a:rPr lang="de-DE" dirty="0"/>
                  <a:t> Inverse Control</a:t>
                </a:r>
              </a:p>
              <a:p>
                <a:pPr lvl="2"/>
                <a:r>
                  <a:rPr lang="de-DE" dirty="0" err="1"/>
                  <a:t>Indirect</a:t>
                </a:r>
                <a:r>
                  <a:rPr lang="de-DE" dirty="0"/>
                  <a:t> Reference Model Control</a:t>
                </a:r>
              </a:p>
              <a:p>
                <a:pPr lvl="2"/>
                <a:r>
                  <a:rPr lang="de-DE" dirty="0"/>
                  <a:t>Internal Mode Control</a:t>
                </a:r>
              </a:p>
              <a:p>
                <a:pPr lvl="2"/>
                <a:r>
                  <a:rPr lang="de-DE" dirty="0"/>
                  <a:t>Linearisierung des Modells bei einem bestimmten Arbeitspunkt durch neuronales Netz und Einsatz eines linearen Reglers am Arbeitspunkt</a:t>
                </a:r>
              </a:p>
              <a:p>
                <a:pPr lvl="2"/>
                <a:r>
                  <a:rPr lang="de-DE" dirty="0"/>
                  <a:t>Neuronales Netz als Kompensator nichtlinearer Unsicherheiten in Kombination mit herkömmlichen Reglern (P-,PID-,Neuro-</a:t>
                </a:r>
                <a:r>
                  <a:rPr lang="de-DE" dirty="0" err="1"/>
                  <a:t>Fuzzy</a:t>
                </a:r>
                <a:r>
                  <a:rPr lang="de-DE" dirty="0"/>
                  <a:t>-Slide-Regler, …, )</a:t>
                </a:r>
              </a:p>
              <a:p>
                <a:pPr lvl="2"/>
                <a:r>
                  <a:rPr lang="de-DE" dirty="0" err="1"/>
                  <a:t>Predictive</a:t>
                </a:r>
                <a:r>
                  <a:rPr lang="de-DE" dirty="0"/>
                  <a:t> Model Control</a:t>
                </a:r>
              </a:p>
              <a:p>
                <a:pPr lvl="2"/>
                <a:endParaRPr lang="de-DE" dirty="0"/>
              </a:p>
              <a:p>
                <a:r>
                  <a:rPr lang="de-DE" dirty="0"/>
                  <a:t>Bestärkendes Lernen:</a:t>
                </a:r>
              </a:p>
              <a:p>
                <a:pPr lvl="2"/>
                <a:r>
                  <a:rPr lang="de-DE" dirty="0"/>
                  <a:t>Viel Literatur in Bezug auf theoretische Grundlagen, aber wenig in Bezug auf die anwendungsbezogene Reglung von Werkzeugmaschinen/Industrieroboter</a:t>
                </a:r>
              </a:p>
              <a:p>
                <a:pPr lvl="2"/>
                <a:r>
                  <a:rPr lang="de-DE" dirty="0"/>
                  <a:t>Oftmals ist die Erkenntnis der Matrix B in der Zustandsraumdarstellung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r>
                  <a:rPr lang="de-DE" dirty="0"/>
                  <a:t> notwendig</a:t>
                </a:r>
              </a:p>
              <a:p>
                <a:pPr lvl="2"/>
                <a:r>
                  <a:rPr lang="de-DE" dirty="0"/>
                  <a:t>In einigen Papers ist auch Matrix A notwendig</a:t>
                </a:r>
              </a:p>
              <a:p>
                <a:pPr lvl="2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456C21-622E-4D0B-94FF-2E2223347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4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09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26C5A-D4AC-4AC0-8B2C-FDD50BD6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C4420-DB2E-413F-AC89-E48960426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88" y="1825624"/>
            <a:ext cx="10614212" cy="4776881"/>
          </a:xfrm>
        </p:spPr>
        <p:txBody>
          <a:bodyPr/>
          <a:lstStyle/>
          <a:p>
            <a:r>
              <a:rPr lang="de-DE" dirty="0"/>
              <a:t>Einfaches neuronales Netz mit 5 Neuronen ist in der Lage, die Trainingsdaten problemlos zu fitten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723937D-6319-45F6-98C0-762B77667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424" y="2616894"/>
            <a:ext cx="7570694" cy="41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8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89D4E-6C53-46F4-9D84-E744E05E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48A33-3601-4B22-82DB-01A6B298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herrscht ein Invertierungsproblem: die gleiche </a:t>
            </a:r>
            <a:r>
              <a:rPr lang="de-DE" dirty="0" err="1"/>
              <a:t>Stößelhöhe</a:t>
            </a:r>
            <a:r>
              <a:rPr lang="de-DE" dirty="0"/>
              <a:t> kann durch verschiedene Motorkonfigurationen erreichet werden</a:t>
            </a:r>
          </a:p>
          <a:p>
            <a:r>
              <a:rPr lang="de-DE" dirty="0"/>
              <a:t>Problem für die Regelung ist die Ermittlung der „besten Motorkonfiguration“</a:t>
            </a:r>
          </a:p>
          <a:p>
            <a:r>
              <a:rPr lang="de-DE" dirty="0"/>
              <a:t>Möglicher Lösungsansatz könnte sein, die Trainingsdaten so aufzuteilen, dass jede Motorkonfiguration nur einmal pro Datensatz auftaucht</a:t>
            </a:r>
          </a:p>
          <a:p>
            <a:r>
              <a:rPr lang="de-DE" dirty="0"/>
              <a:t>Für jeden Teildatensatz ein eigenes neuronales Netz</a:t>
            </a:r>
          </a:p>
        </p:txBody>
      </p:sp>
    </p:spTree>
    <p:extLst>
      <p:ext uri="{BB962C8B-B14F-4D97-AF65-F5344CB8AC3E}">
        <p14:creationId xmlns:p14="http://schemas.microsoft.com/office/powerpoint/2010/main" val="426299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Breitbild</PresentationFormat>
  <Paragraphs>38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Zwischenstand</vt:lpstr>
      <vt:lpstr>Ziel  </vt:lpstr>
      <vt:lpstr>Vorgehensweise </vt:lpstr>
      <vt:lpstr>Aktueller Stand</vt:lpstr>
      <vt:lpstr>Aktueller Stand </vt:lpstr>
      <vt:lpstr>Aktueller Stand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Zwischenstand</dc:title>
  <dc:creator>Toni</dc:creator>
  <cp:lastModifiedBy>Toni</cp:lastModifiedBy>
  <cp:revision>32</cp:revision>
  <dcterms:created xsi:type="dcterms:W3CDTF">2018-10-04T09:02:41Z</dcterms:created>
  <dcterms:modified xsi:type="dcterms:W3CDTF">2018-10-04T10:04:20Z</dcterms:modified>
</cp:coreProperties>
</file>