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07" d="100"/>
          <a:sy n="107" d="100"/>
        </p:scale>
        <p:origin x="84" y="1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790704-4C34-4323-9CE6-6C377491F20E}" type="doc">
      <dgm:prSet loTypeId="urn:microsoft.com/office/officeart/2008/layout/LinedList" loCatId="list" qsTypeId="urn:microsoft.com/office/officeart/2005/8/quickstyle/simple2" qsCatId="simple" csTypeId="urn:microsoft.com/office/officeart/2005/8/colors/colorful1" csCatId="colorful" phldr="1"/>
      <dgm:spPr/>
      <dgm:t>
        <a:bodyPr/>
        <a:lstStyle/>
        <a:p>
          <a:endParaRPr lang="en-US"/>
        </a:p>
      </dgm:t>
    </dgm:pt>
    <dgm:pt modelId="{77FD29FB-8873-4450-8918-5E874F8DAACE}">
      <dgm:prSet/>
      <dgm:spPr/>
      <dgm:t>
        <a:bodyPr/>
        <a:lstStyle/>
        <a:p>
          <a:r>
            <a:rPr lang="en-US" dirty="0"/>
            <a:t>Project description</a:t>
          </a:r>
        </a:p>
      </dgm:t>
    </dgm:pt>
    <dgm:pt modelId="{5D5C8ED8-7632-4CA1-8B9A-ACBFC540F444}" type="parTrans" cxnId="{A3E3056B-4206-4B0D-BFE7-CD5E12DC5D8F}">
      <dgm:prSet/>
      <dgm:spPr/>
      <dgm:t>
        <a:bodyPr/>
        <a:lstStyle/>
        <a:p>
          <a:endParaRPr lang="en-US"/>
        </a:p>
      </dgm:t>
    </dgm:pt>
    <dgm:pt modelId="{D0A210CE-3B78-4A14-AD5A-A41CFE30C7C2}" type="sibTrans" cxnId="{A3E3056B-4206-4B0D-BFE7-CD5E12DC5D8F}">
      <dgm:prSet/>
      <dgm:spPr/>
      <dgm:t>
        <a:bodyPr/>
        <a:lstStyle/>
        <a:p>
          <a:endParaRPr lang="en-US"/>
        </a:p>
      </dgm:t>
    </dgm:pt>
    <dgm:pt modelId="{0522368F-2DCA-4238-A670-2C42322AAF36}">
      <dgm:prSet/>
      <dgm:spPr/>
      <dgm:t>
        <a:bodyPr/>
        <a:lstStyle/>
        <a:p>
          <a:r>
            <a:rPr lang="en-US" dirty="0"/>
            <a:t>Visualization </a:t>
          </a:r>
        </a:p>
      </dgm:t>
    </dgm:pt>
    <dgm:pt modelId="{41318D87-8CA9-496F-8F7E-06D55F66B434}" type="parTrans" cxnId="{66A46E65-399C-43E8-9F91-946BB7C8D765}">
      <dgm:prSet/>
      <dgm:spPr/>
      <dgm:t>
        <a:bodyPr/>
        <a:lstStyle/>
        <a:p>
          <a:endParaRPr lang="en-US"/>
        </a:p>
      </dgm:t>
    </dgm:pt>
    <dgm:pt modelId="{CB52B1CF-194D-4630-ACAD-8052B68BD6A7}" type="sibTrans" cxnId="{66A46E65-399C-43E8-9F91-946BB7C8D765}">
      <dgm:prSet/>
      <dgm:spPr/>
      <dgm:t>
        <a:bodyPr/>
        <a:lstStyle/>
        <a:p>
          <a:endParaRPr lang="en-US"/>
        </a:p>
      </dgm:t>
    </dgm:pt>
    <dgm:pt modelId="{DB851061-A92B-4972-B1A5-0658BB329DC5}">
      <dgm:prSet/>
      <dgm:spPr/>
      <dgm:t>
        <a:bodyPr/>
        <a:lstStyle/>
        <a:p>
          <a:r>
            <a:rPr lang="en-US" dirty="0"/>
            <a:t>About Dataset</a:t>
          </a:r>
        </a:p>
      </dgm:t>
    </dgm:pt>
    <dgm:pt modelId="{4C30CA61-7DFD-41FD-820B-14BF5178AA50}" type="parTrans" cxnId="{C7231D7C-23EB-44E3-B415-C109E445314B}">
      <dgm:prSet/>
      <dgm:spPr/>
      <dgm:t>
        <a:bodyPr/>
        <a:lstStyle/>
        <a:p>
          <a:endParaRPr lang="en-US"/>
        </a:p>
      </dgm:t>
    </dgm:pt>
    <dgm:pt modelId="{BAD241B6-0BA7-47B2-BDA9-8335FF358B6C}" type="sibTrans" cxnId="{C7231D7C-23EB-44E3-B415-C109E445314B}">
      <dgm:prSet/>
      <dgm:spPr/>
      <dgm:t>
        <a:bodyPr/>
        <a:lstStyle/>
        <a:p>
          <a:endParaRPr lang="en-US"/>
        </a:p>
      </dgm:t>
    </dgm:pt>
    <dgm:pt modelId="{D427D983-C1A9-49D1-A5DF-41364134AB8C}">
      <dgm:prSet/>
      <dgm:spPr/>
      <dgm:t>
        <a:bodyPr/>
        <a:lstStyle/>
        <a:p>
          <a:r>
            <a:rPr lang="en-US" dirty="0"/>
            <a:t>Preprocessing</a:t>
          </a:r>
        </a:p>
      </dgm:t>
    </dgm:pt>
    <dgm:pt modelId="{2AFE552B-49C7-4D20-8072-CF598B7192BA}" type="parTrans" cxnId="{0A507239-EB95-4169-83BC-8D8CAE5C7985}">
      <dgm:prSet/>
      <dgm:spPr/>
      <dgm:t>
        <a:bodyPr/>
        <a:lstStyle/>
        <a:p>
          <a:endParaRPr lang="en-US"/>
        </a:p>
      </dgm:t>
    </dgm:pt>
    <dgm:pt modelId="{8AE5820E-EA39-4328-8ED1-7B8357E8299F}" type="sibTrans" cxnId="{0A507239-EB95-4169-83BC-8D8CAE5C7985}">
      <dgm:prSet/>
      <dgm:spPr/>
      <dgm:t>
        <a:bodyPr/>
        <a:lstStyle/>
        <a:p>
          <a:endParaRPr lang="en-US"/>
        </a:p>
      </dgm:t>
    </dgm:pt>
    <dgm:pt modelId="{37680324-DAE6-427C-A50A-3A855EA9DB3B}" type="pres">
      <dgm:prSet presAssocID="{A7790704-4C34-4323-9CE6-6C377491F20E}" presName="vert0" presStyleCnt="0">
        <dgm:presLayoutVars>
          <dgm:dir/>
          <dgm:animOne val="branch"/>
          <dgm:animLvl val="lvl"/>
        </dgm:presLayoutVars>
      </dgm:prSet>
      <dgm:spPr/>
    </dgm:pt>
    <dgm:pt modelId="{1615BC88-C1E5-40F9-AD6D-DAA4630B7727}" type="pres">
      <dgm:prSet presAssocID="{77FD29FB-8873-4450-8918-5E874F8DAACE}" presName="thickLine" presStyleLbl="alignNode1" presStyleIdx="0" presStyleCnt="4"/>
      <dgm:spPr/>
    </dgm:pt>
    <dgm:pt modelId="{B6F9FE5A-63DC-4F33-A785-8CB293A7974D}" type="pres">
      <dgm:prSet presAssocID="{77FD29FB-8873-4450-8918-5E874F8DAACE}" presName="horz1" presStyleCnt="0"/>
      <dgm:spPr/>
    </dgm:pt>
    <dgm:pt modelId="{EC5DF801-FBD9-4F61-A7CF-E40A5EF2D7F0}" type="pres">
      <dgm:prSet presAssocID="{77FD29FB-8873-4450-8918-5E874F8DAACE}" presName="tx1" presStyleLbl="revTx" presStyleIdx="0" presStyleCnt="4"/>
      <dgm:spPr/>
    </dgm:pt>
    <dgm:pt modelId="{08FBF7B7-4C4C-48DA-9068-324CD5685954}" type="pres">
      <dgm:prSet presAssocID="{77FD29FB-8873-4450-8918-5E874F8DAACE}" presName="vert1" presStyleCnt="0"/>
      <dgm:spPr/>
    </dgm:pt>
    <dgm:pt modelId="{638DCC4B-C31B-428A-AB78-0F627ACF80B3}" type="pres">
      <dgm:prSet presAssocID="{DB851061-A92B-4972-B1A5-0658BB329DC5}" presName="thickLine" presStyleLbl="alignNode1" presStyleIdx="1" presStyleCnt="4"/>
      <dgm:spPr/>
    </dgm:pt>
    <dgm:pt modelId="{F99A7D36-507F-4585-AA20-580DE690551A}" type="pres">
      <dgm:prSet presAssocID="{DB851061-A92B-4972-B1A5-0658BB329DC5}" presName="horz1" presStyleCnt="0"/>
      <dgm:spPr/>
    </dgm:pt>
    <dgm:pt modelId="{B163D296-FA00-433F-8B03-DF66BDC52F59}" type="pres">
      <dgm:prSet presAssocID="{DB851061-A92B-4972-B1A5-0658BB329DC5}" presName="tx1" presStyleLbl="revTx" presStyleIdx="1" presStyleCnt="4"/>
      <dgm:spPr/>
    </dgm:pt>
    <dgm:pt modelId="{CD6E092F-2B87-46CA-8D3C-3C5681F3F53C}" type="pres">
      <dgm:prSet presAssocID="{DB851061-A92B-4972-B1A5-0658BB329DC5}" presName="vert1" presStyleCnt="0"/>
      <dgm:spPr/>
    </dgm:pt>
    <dgm:pt modelId="{BACF763F-3746-4CAD-AA5B-3937F342134A}" type="pres">
      <dgm:prSet presAssocID="{D427D983-C1A9-49D1-A5DF-41364134AB8C}" presName="thickLine" presStyleLbl="alignNode1" presStyleIdx="2" presStyleCnt="4"/>
      <dgm:spPr/>
    </dgm:pt>
    <dgm:pt modelId="{C5BA6EC4-13EF-49A8-90F1-2DEEFFF37764}" type="pres">
      <dgm:prSet presAssocID="{D427D983-C1A9-49D1-A5DF-41364134AB8C}" presName="horz1" presStyleCnt="0"/>
      <dgm:spPr/>
    </dgm:pt>
    <dgm:pt modelId="{14092985-463B-43A1-B77A-84443CDD8E2A}" type="pres">
      <dgm:prSet presAssocID="{D427D983-C1A9-49D1-A5DF-41364134AB8C}" presName="tx1" presStyleLbl="revTx" presStyleIdx="2" presStyleCnt="4"/>
      <dgm:spPr/>
    </dgm:pt>
    <dgm:pt modelId="{D47AC74C-EBEA-4422-B31F-7E3FD3EFA570}" type="pres">
      <dgm:prSet presAssocID="{D427D983-C1A9-49D1-A5DF-41364134AB8C}" presName="vert1" presStyleCnt="0"/>
      <dgm:spPr/>
    </dgm:pt>
    <dgm:pt modelId="{9F697343-6705-499C-AD01-BC247EE61583}" type="pres">
      <dgm:prSet presAssocID="{0522368F-2DCA-4238-A670-2C42322AAF36}" presName="thickLine" presStyleLbl="alignNode1" presStyleIdx="3" presStyleCnt="4"/>
      <dgm:spPr/>
    </dgm:pt>
    <dgm:pt modelId="{0944967B-4B3B-43B2-89D6-D9ED40606668}" type="pres">
      <dgm:prSet presAssocID="{0522368F-2DCA-4238-A670-2C42322AAF36}" presName="horz1" presStyleCnt="0"/>
      <dgm:spPr/>
    </dgm:pt>
    <dgm:pt modelId="{6784176F-8E5A-4763-B215-318C5245A3BC}" type="pres">
      <dgm:prSet presAssocID="{0522368F-2DCA-4238-A670-2C42322AAF36}" presName="tx1" presStyleLbl="revTx" presStyleIdx="3" presStyleCnt="4"/>
      <dgm:spPr/>
    </dgm:pt>
    <dgm:pt modelId="{22A755BF-5FF9-4F98-8450-128B6B5D7D07}" type="pres">
      <dgm:prSet presAssocID="{0522368F-2DCA-4238-A670-2C42322AAF36}" presName="vert1" presStyleCnt="0"/>
      <dgm:spPr/>
    </dgm:pt>
  </dgm:ptLst>
  <dgm:cxnLst>
    <dgm:cxn modelId="{6A42040A-7780-44AB-B198-27E4317311A7}" type="presOf" srcId="{D427D983-C1A9-49D1-A5DF-41364134AB8C}" destId="{14092985-463B-43A1-B77A-84443CDD8E2A}" srcOrd="0" destOrd="0" presId="urn:microsoft.com/office/officeart/2008/layout/LinedList"/>
    <dgm:cxn modelId="{0A507239-EB95-4169-83BC-8D8CAE5C7985}" srcId="{A7790704-4C34-4323-9CE6-6C377491F20E}" destId="{D427D983-C1A9-49D1-A5DF-41364134AB8C}" srcOrd="2" destOrd="0" parTransId="{2AFE552B-49C7-4D20-8072-CF598B7192BA}" sibTransId="{8AE5820E-EA39-4328-8ED1-7B8357E8299F}"/>
    <dgm:cxn modelId="{6299BD60-15FA-4437-A642-6DEAD92771A4}" type="presOf" srcId="{77FD29FB-8873-4450-8918-5E874F8DAACE}" destId="{EC5DF801-FBD9-4F61-A7CF-E40A5EF2D7F0}" srcOrd="0" destOrd="0" presId="urn:microsoft.com/office/officeart/2008/layout/LinedList"/>
    <dgm:cxn modelId="{66A46E65-399C-43E8-9F91-946BB7C8D765}" srcId="{A7790704-4C34-4323-9CE6-6C377491F20E}" destId="{0522368F-2DCA-4238-A670-2C42322AAF36}" srcOrd="3" destOrd="0" parTransId="{41318D87-8CA9-496F-8F7E-06D55F66B434}" sibTransId="{CB52B1CF-194D-4630-ACAD-8052B68BD6A7}"/>
    <dgm:cxn modelId="{A3E3056B-4206-4B0D-BFE7-CD5E12DC5D8F}" srcId="{A7790704-4C34-4323-9CE6-6C377491F20E}" destId="{77FD29FB-8873-4450-8918-5E874F8DAACE}" srcOrd="0" destOrd="0" parTransId="{5D5C8ED8-7632-4CA1-8B9A-ACBFC540F444}" sibTransId="{D0A210CE-3B78-4A14-AD5A-A41CFE30C7C2}"/>
    <dgm:cxn modelId="{C7231D7C-23EB-44E3-B415-C109E445314B}" srcId="{A7790704-4C34-4323-9CE6-6C377491F20E}" destId="{DB851061-A92B-4972-B1A5-0658BB329DC5}" srcOrd="1" destOrd="0" parTransId="{4C30CA61-7DFD-41FD-820B-14BF5178AA50}" sibTransId="{BAD241B6-0BA7-47B2-BDA9-8335FF358B6C}"/>
    <dgm:cxn modelId="{3B5345BB-3731-48C2-AAF1-AC22116718F6}" type="presOf" srcId="{DB851061-A92B-4972-B1A5-0658BB329DC5}" destId="{B163D296-FA00-433F-8B03-DF66BDC52F59}" srcOrd="0" destOrd="0" presId="urn:microsoft.com/office/officeart/2008/layout/LinedList"/>
    <dgm:cxn modelId="{9B95C7CC-C4D6-4556-9932-3D2B396D5A8B}" type="presOf" srcId="{A7790704-4C34-4323-9CE6-6C377491F20E}" destId="{37680324-DAE6-427C-A50A-3A855EA9DB3B}" srcOrd="0" destOrd="0" presId="urn:microsoft.com/office/officeart/2008/layout/LinedList"/>
    <dgm:cxn modelId="{154326EE-7170-4801-AB07-9D9F9F991768}" type="presOf" srcId="{0522368F-2DCA-4238-A670-2C42322AAF36}" destId="{6784176F-8E5A-4763-B215-318C5245A3BC}" srcOrd="0" destOrd="0" presId="urn:microsoft.com/office/officeart/2008/layout/LinedList"/>
    <dgm:cxn modelId="{F31DE951-40DB-42AB-9213-B54DC9FBE0C0}" type="presParOf" srcId="{37680324-DAE6-427C-A50A-3A855EA9DB3B}" destId="{1615BC88-C1E5-40F9-AD6D-DAA4630B7727}" srcOrd="0" destOrd="0" presId="urn:microsoft.com/office/officeart/2008/layout/LinedList"/>
    <dgm:cxn modelId="{14FB8C18-ADA0-404D-8693-3DB44C84EF95}" type="presParOf" srcId="{37680324-DAE6-427C-A50A-3A855EA9DB3B}" destId="{B6F9FE5A-63DC-4F33-A785-8CB293A7974D}" srcOrd="1" destOrd="0" presId="urn:microsoft.com/office/officeart/2008/layout/LinedList"/>
    <dgm:cxn modelId="{3ACB0A27-6670-486F-AC50-C436AF5FAC3D}" type="presParOf" srcId="{B6F9FE5A-63DC-4F33-A785-8CB293A7974D}" destId="{EC5DF801-FBD9-4F61-A7CF-E40A5EF2D7F0}" srcOrd="0" destOrd="0" presId="urn:microsoft.com/office/officeart/2008/layout/LinedList"/>
    <dgm:cxn modelId="{26D781AF-C618-4412-984F-961B00D188DC}" type="presParOf" srcId="{B6F9FE5A-63DC-4F33-A785-8CB293A7974D}" destId="{08FBF7B7-4C4C-48DA-9068-324CD5685954}" srcOrd="1" destOrd="0" presId="urn:microsoft.com/office/officeart/2008/layout/LinedList"/>
    <dgm:cxn modelId="{CE49B8D2-4BD1-4FD9-88F6-363308B5B226}" type="presParOf" srcId="{37680324-DAE6-427C-A50A-3A855EA9DB3B}" destId="{638DCC4B-C31B-428A-AB78-0F627ACF80B3}" srcOrd="2" destOrd="0" presId="urn:microsoft.com/office/officeart/2008/layout/LinedList"/>
    <dgm:cxn modelId="{A3D21FC5-ADFD-4013-935D-80B04A7D05DA}" type="presParOf" srcId="{37680324-DAE6-427C-A50A-3A855EA9DB3B}" destId="{F99A7D36-507F-4585-AA20-580DE690551A}" srcOrd="3" destOrd="0" presId="urn:microsoft.com/office/officeart/2008/layout/LinedList"/>
    <dgm:cxn modelId="{73325133-91A4-4C52-A6B9-54DCB06DD8E7}" type="presParOf" srcId="{F99A7D36-507F-4585-AA20-580DE690551A}" destId="{B163D296-FA00-433F-8B03-DF66BDC52F59}" srcOrd="0" destOrd="0" presId="urn:microsoft.com/office/officeart/2008/layout/LinedList"/>
    <dgm:cxn modelId="{FF6839C8-6CD6-4A90-AE15-4273DD9A5724}" type="presParOf" srcId="{F99A7D36-507F-4585-AA20-580DE690551A}" destId="{CD6E092F-2B87-46CA-8D3C-3C5681F3F53C}" srcOrd="1" destOrd="0" presId="urn:microsoft.com/office/officeart/2008/layout/LinedList"/>
    <dgm:cxn modelId="{B3C34749-3FB4-4DA0-A5A9-FF03AF6F5F58}" type="presParOf" srcId="{37680324-DAE6-427C-A50A-3A855EA9DB3B}" destId="{BACF763F-3746-4CAD-AA5B-3937F342134A}" srcOrd="4" destOrd="0" presId="urn:microsoft.com/office/officeart/2008/layout/LinedList"/>
    <dgm:cxn modelId="{4FADC7AA-DB49-4BF9-B198-B2C4CB6774A3}" type="presParOf" srcId="{37680324-DAE6-427C-A50A-3A855EA9DB3B}" destId="{C5BA6EC4-13EF-49A8-90F1-2DEEFFF37764}" srcOrd="5" destOrd="0" presId="urn:microsoft.com/office/officeart/2008/layout/LinedList"/>
    <dgm:cxn modelId="{21D52449-A5DB-4E90-8BB3-31407713A165}" type="presParOf" srcId="{C5BA6EC4-13EF-49A8-90F1-2DEEFFF37764}" destId="{14092985-463B-43A1-B77A-84443CDD8E2A}" srcOrd="0" destOrd="0" presId="urn:microsoft.com/office/officeart/2008/layout/LinedList"/>
    <dgm:cxn modelId="{D8919E68-A985-4A14-8714-5CF5B874FBE9}" type="presParOf" srcId="{C5BA6EC4-13EF-49A8-90F1-2DEEFFF37764}" destId="{D47AC74C-EBEA-4422-B31F-7E3FD3EFA570}" srcOrd="1" destOrd="0" presId="urn:microsoft.com/office/officeart/2008/layout/LinedList"/>
    <dgm:cxn modelId="{8F8A8EB3-DCD3-4202-AEA3-748590E83F18}" type="presParOf" srcId="{37680324-DAE6-427C-A50A-3A855EA9DB3B}" destId="{9F697343-6705-499C-AD01-BC247EE61583}" srcOrd="6" destOrd="0" presId="urn:microsoft.com/office/officeart/2008/layout/LinedList"/>
    <dgm:cxn modelId="{1533C269-ED51-4030-B98B-53F12CE08350}" type="presParOf" srcId="{37680324-DAE6-427C-A50A-3A855EA9DB3B}" destId="{0944967B-4B3B-43B2-89D6-D9ED40606668}" srcOrd="7" destOrd="0" presId="urn:microsoft.com/office/officeart/2008/layout/LinedList"/>
    <dgm:cxn modelId="{A6C4386C-2395-4344-AF4A-123903F24453}" type="presParOf" srcId="{0944967B-4B3B-43B2-89D6-D9ED40606668}" destId="{6784176F-8E5A-4763-B215-318C5245A3BC}" srcOrd="0" destOrd="0" presId="urn:microsoft.com/office/officeart/2008/layout/LinedList"/>
    <dgm:cxn modelId="{37EE2478-95B0-43BB-A4AB-2847EDC92428}" type="presParOf" srcId="{0944967B-4B3B-43B2-89D6-D9ED40606668}" destId="{22A755BF-5FF9-4F98-8450-128B6B5D7D07}"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15BC88-C1E5-40F9-AD6D-DAA4630B7727}">
      <dsp:nvSpPr>
        <dsp:cNvPr id="0" name=""/>
        <dsp:cNvSpPr/>
      </dsp:nvSpPr>
      <dsp:spPr>
        <a:xfrm>
          <a:off x="0" y="0"/>
          <a:ext cx="5143500"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EC5DF801-FBD9-4F61-A7CF-E40A5EF2D7F0}">
      <dsp:nvSpPr>
        <dsp:cNvPr id="0" name=""/>
        <dsp:cNvSpPr/>
      </dsp:nvSpPr>
      <dsp:spPr>
        <a:xfrm>
          <a:off x="0" y="0"/>
          <a:ext cx="5143500" cy="763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Project description</a:t>
          </a:r>
        </a:p>
      </dsp:txBody>
      <dsp:txXfrm>
        <a:off x="0" y="0"/>
        <a:ext cx="5143500" cy="763292"/>
      </dsp:txXfrm>
    </dsp:sp>
    <dsp:sp modelId="{638DCC4B-C31B-428A-AB78-0F627ACF80B3}">
      <dsp:nvSpPr>
        <dsp:cNvPr id="0" name=""/>
        <dsp:cNvSpPr/>
      </dsp:nvSpPr>
      <dsp:spPr>
        <a:xfrm>
          <a:off x="0" y="763292"/>
          <a:ext cx="5143500"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B163D296-FA00-433F-8B03-DF66BDC52F59}">
      <dsp:nvSpPr>
        <dsp:cNvPr id="0" name=""/>
        <dsp:cNvSpPr/>
      </dsp:nvSpPr>
      <dsp:spPr>
        <a:xfrm>
          <a:off x="0" y="763292"/>
          <a:ext cx="5143500" cy="763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About Dataset</a:t>
          </a:r>
        </a:p>
      </dsp:txBody>
      <dsp:txXfrm>
        <a:off x="0" y="763292"/>
        <a:ext cx="5143500" cy="763292"/>
      </dsp:txXfrm>
    </dsp:sp>
    <dsp:sp modelId="{BACF763F-3746-4CAD-AA5B-3937F342134A}">
      <dsp:nvSpPr>
        <dsp:cNvPr id="0" name=""/>
        <dsp:cNvSpPr/>
      </dsp:nvSpPr>
      <dsp:spPr>
        <a:xfrm>
          <a:off x="0" y="1526584"/>
          <a:ext cx="5143500"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14092985-463B-43A1-B77A-84443CDD8E2A}">
      <dsp:nvSpPr>
        <dsp:cNvPr id="0" name=""/>
        <dsp:cNvSpPr/>
      </dsp:nvSpPr>
      <dsp:spPr>
        <a:xfrm>
          <a:off x="0" y="1526584"/>
          <a:ext cx="5143500" cy="763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Preprocessing</a:t>
          </a:r>
        </a:p>
      </dsp:txBody>
      <dsp:txXfrm>
        <a:off x="0" y="1526584"/>
        <a:ext cx="5143500" cy="763292"/>
      </dsp:txXfrm>
    </dsp:sp>
    <dsp:sp modelId="{9F697343-6705-499C-AD01-BC247EE61583}">
      <dsp:nvSpPr>
        <dsp:cNvPr id="0" name=""/>
        <dsp:cNvSpPr/>
      </dsp:nvSpPr>
      <dsp:spPr>
        <a:xfrm>
          <a:off x="0" y="2289877"/>
          <a:ext cx="5143500"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784176F-8E5A-4763-B215-318C5245A3BC}">
      <dsp:nvSpPr>
        <dsp:cNvPr id="0" name=""/>
        <dsp:cNvSpPr/>
      </dsp:nvSpPr>
      <dsp:spPr>
        <a:xfrm>
          <a:off x="0" y="2289877"/>
          <a:ext cx="5143500" cy="7632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kern="1200" dirty="0"/>
            <a:t>Visualization </a:t>
          </a:r>
        </a:p>
      </dsp:txBody>
      <dsp:txXfrm>
        <a:off x="0" y="2289877"/>
        <a:ext cx="5143500" cy="763292"/>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EBC55-5864-427B-84CF-6441AA82BD0B}"/>
              </a:ext>
            </a:extLst>
          </p:cNvPr>
          <p:cNvSpPr>
            <a:spLocks noGrp="1"/>
          </p:cNvSpPr>
          <p:nvPr>
            <p:ph type="ctrTitle"/>
          </p:nvPr>
        </p:nvSpPr>
        <p:spPr>
          <a:xfrm>
            <a:off x="966745" y="1205037"/>
            <a:ext cx="7744993" cy="2541336"/>
          </a:xfrm>
        </p:spPr>
        <p:txBody>
          <a:bodyPr anchor="b">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EB52BDB-18E0-4991-A6F2-7AD5420153F2}"/>
              </a:ext>
            </a:extLst>
          </p:cNvPr>
          <p:cNvSpPr>
            <a:spLocks noGrp="1"/>
          </p:cNvSpPr>
          <p:nvPr>
            <p:ph type="subTitle" idx="1"/>
          </p:nvPr>
        </p:nvSpPr>
        <p:spPr>
          <a:xfrm>
            <a:off x="966745" y="3949332"/>
            <a:ext cx="7744993" cy="2006735"/>
          </a:xfrm>
        </p:spPr>
        <p:txBody>
          <a:bodyPr>
            <a:normAutofit/>
          </a:bodyPr>
          <a:lstStyle>
            <a:lvl1pPr marL="0" indent="0" algn="l">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D7F0ABC6-907E-47DE-8E40-61F2DD1B408B}"/>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5" name="Footer Placeholder 4">
            <a:extLst>
              <a:ext uri="{FF2B5EF4-FFF2-40B4-BE49-F238E27FC236}">
                <a16:creationId xmlns:a16="http://schemas.microsoft.com/office/drawing/2014/main" id="{158AB158-6097-43A1-90B6-406F93670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EE077-FF20-4DD9-92B5-EE1C4D615C6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601113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071ABCB-C306-49F0-8D5D-0B890583C1CE}"/>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24A67F94-2250-4B3A-8424-1BC0A0BCB3FF}"/>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FB942D8-95BE-4CFD-BFCC-26209EC192CE}"/>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9DF6499A-D398-4CBC-AA22-4277539430FC}"/>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0D91493C-6480-4A3F-8836-1727CBA3C849}"/>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546BFEE-D3D9-4B18-BA88-49F7C7D266E7}"/>
              </a:ext>
            </a:extLst>
          </p:cNvPr>
          <p:cNvSpPr>
            <a:spLocks noGrp="1"/>
          </p:cNvSpPr>
          <p:nvPr>
            <p:ph type="title"/>
          </p:nvPr>
        </p:nvSpPr>
        <p:spPr>
          <a:xfrm>
            <a:off x="2148186" y="959587"/>
            <a:ext cx="9076329" cy="1064277"/>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DEA5BD3-1A63-4F94-ADFA-5CA2A414DE16}"/>
              </a:ext>
            </a:extLst>
          </p:cNvPr>
          <p:cNvSpPr>
            <a:spLocks noGrp="1"/>
          </p:cNvSpPr>
          <p:nvPr>
            <p:ph type="body" orient="vert" idx="1"/>
          </p:nvPr>
        </p:nvSpPr>
        <p:spPr>
          <a:xfrm>
            <a:off x="2148186" y="2248257"/>
            <a:ext cx="9076329" cy="365015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421888E-6FA1-446E-A77C-7D26923F6BAA}"/>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5" name="Footer Placeholder 4">
            <a:extLst>
              <a:ext uri="{FF2B5EF4-FFF2-40B4-BE49-F238E27FC236}">
                <a16:creationId xmlns:a16="http://schemas.microsoft.com/office/drawing/2014/main" id="{5A33313F-58CA-4397-A3B4-71B068D1E2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C6AB3-89E2-4B6A-A5F3-3FB781C1AA8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14557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7BC2869-B8E0-44C7-801E-BA0C2C1B5E82}"/>
              </a:ext>
            </a:extLst>
          </p:cNvPr>
          <p:cNvGrpSpPr/>
          <p:nvPr/>
        </p:nvGrpSpPr>
        <p:grpSpPr>
          <a:xfrm rot="10800000">
            <a:off x="0" y="1827078"/>
            <a:ext cx="2926300" cy="5030922"/>
            <a:chOff x="9265700" y="2026"/>
            <a:chExt cx="2926300" cy="5030922"/>
          </a:xfrm>
        </p:grpSpPr>
        <p:sp>
          <p:nvSpPr>
            <p:cNvPr id="8" name="Freeform: Shape 7">
              <a:extLst>
                <a:ext uri="{FF2B5EF4-FFF2-40B4-BE49-F238E27FC236}">
                  <a16:creationId xmlns:a16="http://schemas.microsoft.com/office/drawing/2014/main" id="{BA7CEB8F-94FA-4A87-AA80-066173AA5C5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74F9817E-A26F-4D7B-82A1-FA647EE4C86F}"/>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E734839-B51C-4112-A4D8-DDFCB7F84A6F}"/>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51DFF651-C17F-4B2C-A962-32FA4958BCFA}"/>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DE9B263D-CDF8-431B-A5D1-9687649138B5}"/>
              </a:ext>
            </a:extLst>
          </p:cNvPr>
          <p:cNvSpPr>
            <a:spLocks noGrp="1"/>
          </p:cNvSpPr>
          <p:nvPr>
            <p:ph type="title" orient="vert"/>
          </p:nvPr>
        </p:nvSpPr>
        <p:spPr>
          <a:xfrm>
            <a:off x="9131030" y="866253"/>
            <a:ext cx="2222769" cy="5310710"/>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7FB6B9BE-E660-4F3A-ABA1-86667DC133EB}"/>
              </a:ext>
            </a:extLst>
          </p:cNvPr>
          <p:cNvSpPr>
            <a:spLocks noGrp="1"/>
          </p:cNvSpPr>
          <p:nvPr>
            <p:ph type="body" orient="vert" idx="1"/>
          </p:nvPr>
        </p:nvSpPr>
        <p:spPr>
          <a:xfrm>
            <a:off x="838200" y="866253"/>
            <a:ext cx="8164286" cy="5310710"/>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A082700-F509-4302-AE0E-6CC56401A40F}"/>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5" name="Footer Placeholder 4">
            <a:extLst>
              <a:ext uri="{FF2B5EF4-FFF2-40B4-BE49-F238E27FC236}">
                <a16:creationId xmlns:a16="http://schemas.microsoft.com/office/drawing/2014/main" id="{0303BD63-5B0C-4FB3-8434-8EA1A84F2D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F3E9EB-019B-4F03-8147-D6CBA6B1E67C}"/>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29463831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1C13-CF9D-4E82-A5B4-91008DCD25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C06FD2-89E8-4415-ADF7-22F4A4C259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0CBBFF-8889-497F-B4CA-A031E8DD3B95}"/>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5" name="Footer Placeholder 4">
            <a:extLst>
              <a:ext uri="{FF2B5EF4-FFF2-40B4-BE49-F238E27FC236}">
                <a16:creationId xmlns:a16="http://schemas.microsoft.com/office/drawing/2014/main" id="{FDE78DAF-985B-4BB4-ADA9-02EA979F1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10DBC-42B5-46AB-B36A-B39128E69CBF}"/>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151051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1B6E7-01C8-4375-B7C7-596CD11993F3}"/>
              </a:ext>
            </a:extLst>
          </p:cNvPr>
          <p:cNvSpPr>
            <a:spLocks noGrp="1"/>
          </p:cNvSpPr>
          <p:nvPr>
            <p:ph type="title"/>
          </p:nvPr>
        </p:nvSpPr>
        <p:spPr>
          <a:xfrm>
            <a:off x="831850" y="1883229"/>
            <a:ext cx="8214179" cy="3303133"/>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C441675-8F3E-47CC-9573-D853C506D557}"/>
              </a:ext>
            </a:extLst>
          </p:cNvPr>
          <p:cNvSpPr>
            <a:spLocks noGrp="1"/>
          </p:cNvSpPr>
          <p:nvPr>
            <p:ph type="body" idx="1"/>
          </p:nvPr>
        </p:nvSpPr>
        <p:spPr>
          <a:xfrm>
            <a:off x="831850" y="5295900"/>
            <a:ext cx="8214179" cy="793750"/>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5419F49-690E-49EC-BD41-75A18C9E37FC}"/>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5" name="Footer Placeholder 4">
            <a:extLst>
              <a:ext uri="{FF2B5EF4-FFF2-40B4-BE49-F238E27FC236}">
                <a16:creationId xmlns:a16="http://schemas.microsoft.com/office/drawing/2014/main" id="{9BBC9E70-1401-468E-97DE-4255CA2221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ABE14C-9127-4582-A006-2AEA93AF76BE}"/>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31337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34DF9-FA60-4E7B-BDE8-C0F9AFE636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F1133-890E-4E96-AEDD-0F921E26F51D}"/>
              </a:ext>
            </a:extLst>
          </p:cNvPr>
          <p:cNvSpPr>
            <a:spLocks noGrp="1"/>
          </p:cNvSpPr>
          <p:nvPr>
            <p:ph sz="half" idx="1"/>
          </p:nvPr>
        </p:nvSpPr>
        <p:spPr>
          <a:xfrm>
            <a:off x="966745"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14763B4-4987-4303-9640-54B67DD75E46}"/>
              </a:ext>
            </a:extLst>
          </p:cNvPr>
          <p:cNvSpPr>
            <a:spLocks noGrp="1"/>
          </p:cNvSpPr>
          <p:nvPr>
            <p:ph sz="half" idx="2"/>
          </p:nvPr>
        </p:nvSpPr>
        <p:spPr>
          <a:xfrm>
            <a:off x="5597174" y="2250798"/>
            <a:ext cx="4445899" cy="37526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C94AAD8-D444-410E-98EC-47076908FA37}"/>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6" name="Footer Placeholder 5">
            <a:extLst>
              <a:ext uri="{FF2B5EF4-FFF2-40B4-BE49-F238E27FC236}">
                <a16:creationId xmlns:a16="http://schemas.microsoft.com/office/drawing/2014/main" id="{E072F01E-6867-4604-8B58-F65BCC820A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43D87-0EC8-43C7-9D1B-46DB5212931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263821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05AE-70FD-4CEE-BDFB-D5C0A3D3595C}"/>
              </a:ext>
            </a:extLst>
          </p:cNvPr>
          <p:cNvSpPr>
            <a:spLocks noGrp="1"/>
          </p:cNvSpPr>
          <p:nvPr>
            <p:ph type="title"/>
          </p:nvPr>
        </p:nvSpPr>
        <p:spPr>
          <a:xfrm>
            <a:off x="966745" y="960120"/>
            <a:ext cx="9196928" cy="1060704"/>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F9091E2-4532-4D16-827E-4DB0688FD829}"/>
              </a:ext>
            </a:extLst>
          </p:cNvPr>
          <p:cNvSpPr>
            <a:spLocks noGrp="1"/>
          </p:cNvSpPr>
          <p:nvPr>
            <p:ph type="body" idx="1"/>
          </p:nvPr>
        </p:nvSpPr>
        <p:spPr>
          <a:xfrm>
            <a:off x="967153" y="2062842"/>
            <a:ext cx="4445899"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52B53BE-9EDA-4D07-A042-0D101FAB9A87}"/>
              </a:ext>
            </a:extLst>
          </p:cNvPr>
          <p:cNvSpPr>
            <a:spLocks noGrp="1"/>
          </p:cNvSpPr>
          <p:nvPr>
            <p:ph sz="half" idx="2"/>
          </p:nvPr>
        </p:nvSpPr>
        <p:spPr>
          <a:xfrm>
            <a:off x="966745" y="2882837"/>
            <a:ext cx="4446642"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1DFDFC1-7510-4F8E-A831-ABA33D977ACA}"/>
              </a:ext>
            </a:extLst>
          </p:cNvPr>
          <p:cNvSpPr>
            <a:spLocks noGrp="1"/>
          </p:cNvSpPr>
          <p:nvPr>
            <p:ph type="body" sz="quarter" idx="3"/>
          </p:nvPr>
        </p:nvSpPr>
        <p:spPr>
          <a:xfrm>
            <a:off x="5725280" y="2062842"/>
            <a:ext cx="4467794" cy="78189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12A42F0-9A48-4946-8BA8-394CBF01A056}"/>
              </a:ext>
            </a:extLst>
          </p:cNvPr>
          <p:cNvSpPr>
            <a:spLocks noGrp="1"/>
          </p:cNvSpPr>
          <p:nvPr>
            <p:ph sz="quarter" idx="4"/>
          </p:nvPr>
        </p:nvSpPr>
        <p:spPr>
          <a:xfrm>
            <a:off x="5724868" y="2882837"/>
            <a:ext cx="4468541" cy="33437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00FC563-D319-494F-AA63-0BDF1D25E5D4}"/>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8" name="Footer Placeholder 7">
            <a:extLst>
              <a:ext uri="{FF2B5EF4-FFF2-40B4-BE49-F238E27FC236}">
                <a16:creationId xmlns:a16="http://schemas.microsoft.com/office/drawing/2014/main" id="{DD42F4FE-433A-42F6-8A73-AD843352BF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D575352-FC7F-4BA8-940F-2F920C2801B7}"/>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4127441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B3FB5-4B13-4412-9F42-62450D6AA1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C87ECA-0E5D-4DD2-B664-DF351875FE29}"/>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4" name="Footer Placeholder 3">
            <a:extLst>
              <a:ext uri="{FF2B5EF4-FFF2-40B4-BE49-F238E27FC236}">
                <a16:creationId xmlns:a16="http://schemas.microsoft.com/office/drawing/2014/main" id="{D4E2406B-A925-466A-AF79-D0A4E0EA41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1B050-D381-4E1A-88DD-361F0EE9DD96}"/>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45036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BF592-6A15-4999-ACFA-A535A113B25D}"/>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3" name="Footer Placeholder 2">
            <a:extLst>
              <a:ext uri="{FF2B5EF4-FFF2-40B4-BE49-F238E27FC236}">
                <a16:creationId xmlns:a16="http://schemas.microsoft.com/office/drawing/2014/main" id="{7819EFC1-AD45-4610-8FC6-2058F55E47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3DF506-CFF9-4BD2-8D76-3377927798E2}"/>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450457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77674-EAFF-4CAE-A685-8AEA617D0655}"/>
              </a:ext>
            </a:extLst>
          </p:cNvPr>
          <p:cNvSpPr>
            <a:spLocks noGrp="1"/>
          </p:cNvSpPr>
          <p:nvPr>
            <p:ph type="title"/>
          </p:nvPr>
        </p:nvSpPr>
        <p:spPr>
          <a:xfrm>
            <a:off x="839788" y="1094014"/>
            <a:ext cx="3932237" cy="143691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DB3A185-E15D-46FD-A4FB-709A8B5D0BE3}"/>
              </a:ext>
            </a:extLst>
          </p:cNvPr>
          <p:cNvSpPr>
            <a:spLocks noGrp="1"/>
          </p:cNvSpPr>
          <p:nvPr>
            <p:ph idx="1"/>
          </p:nvPr>
        </p:nvSpPr>
        <p:spPr>
          <a:xfrm>
            <a:off x="5183188" y="1094014"/>
            <a:ext cx="6172200" cy="476703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4086F7-5F48-40D6-B4E3-1347EA21B0A8}"/>
              </a:ext>
            </a:extLst>
          </p:cNvPr>
          <p:cNvSpPr>
            <a:spLocks noGrp="1"/>
          </p:cNvSpPr>
          <p:nvPr>
            <p:ph type="body" sz="half" idx="2"/>
          </p:nvPr>
        </p:nvSpPr>
        <p:spPr>
          <a:xfrm>
            <a:off x="839788" y="2618012"/>
            <a:ext cx="3932237" cy="325097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EF4FC41-0A32-438D-9A47-F932AB492CBA}"/>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6" name="Footer Placeholder 5">
            <a:extLst>
              <a:ext uri="{FF2B5EF4-FFF2-40B4-BE49-F238E27FC236}">
                <a16:creationId xmlns:a16="http://schemas.microsoft.com/office/drawing/2014/main" id="{02F0F85D-CB6B-48E8-B56F-81472CE94F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6E120E-E239-4B93-AC67-210D23BD2278}"/>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3239606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1F02C-5A08-45D4-AFE1-8EF0E6DECE4B}"/>
              </a:ext>
            </a:extLst>
          </p:cNvPr>
          <p:cNvSpPr>
            <a:spLocks noGrp="1"/>
          </p:cNvSpPr>
          <p:nvPr>
            <p:ph type="title"/>
          </p:nvPr>
        </p:nvSpPr>
        <p:spPr>
          <a:xfrm>
            <a:off x="839788" y="1065120"/>
            <a:ext cx="3932237" cy="1465806"/>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A22EF863-20E6-4CF9-A179-0A2A52E5F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CECFB1A-5B7E-45DA-9713-0CD8E3121F4B}"/>
              </a:ext>
            </a:extLst>
          </p:cNvPr>
          <p:cNvSpPr>
            <a:spLocks noGrp="1"/>
          </p:cNvSpPr>
          <p:nvPr>
            <p:ph type="body" sz="half" idx="2"/>
          </p:nvPr>
        </p:nvSpPr>
        <p:spPr>
          <a:xfrm>
            <a:off x="839788" y="2618014"/>
            <a:ext cx="3932237" cy="325097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EFD67F-901E-4423-A48F-41F00ECA520B}"/>
              </a:ext>
            </a:extLst>
          </p:cNvPr>
          <p:cNvSpPr>
            <a:spLocks noGrp="1"/>
          </p:cNvSpPr>
          <p:nvPr>
            <p:ph type="dt" sz="half" idx="10"/>
          </p:nvPr>
        </p:nvSpPr>
        <p:spPr/>
        <p:txBody>
          <a:bodyPr/>
          <a:lstStyle/>
          <a:p>
            <a:fld id="{11008460-8B2F-4AAA-A4E2-10730069204C}" type="datetimeFigureOut">
              <a:rPr lang="en-US" smtClean="0"/>
              <a:t>1/6/2024</a:t>
            </a:fld>
            <a:endParaRPr lang="en-US"/>
          </a:p>
        </p:txBody>
      </p:sp>
      <p:sp>
        <p:nvSpPr>
          <p:cNvPr id="6" name="Footer Placeholder 5">
            <a:extLst>
              <a:ext uri="{FF2B5EF4-FFF2-40B4-BE49-F238E27FC236}">
                <a16:creationId xmlns:a16="http://schemas.microsoft.com/office/drawing/2014/main" id="{97B04982-0749-4F34-A4DB-DDC12BD4BE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B38447-AEAF-40D9-B3D3-94404C144AE9}"/>
              </a:ext>
            </a:extLst>
          </p:cNvPr>
          <p:cNvSpPr>
            <a:spLocks noGrp="1"/>
          </p:cNvSpPr>
          <p:nvPr>
            <p:ph type="sldNum" sz="quarter" idx="12"/>
          </p:nvPr>
        </p:nvSpPr>
        <p:spPr/>
        <p:txBody>
          <a:bodyPr/>
          <a:lstStyle/>
          <a:p>
            <a:fld id="{0946259B-8396-46CD-AD42-FDEDA89DA278}" type="slidenum">
              <a:rPr lang="en-US" smtClean="0"/>
              <a:t>‹#›</a:t>
            </a:fld>
            <a:endParaRPr lang="en-US"/>
          </a:p>
        </p:txBody>
      </p:sp>
    </p:spTree>
    <p:extLst>
      <p:ext uri="{BB962C8B-B14F-4D97-AF65-F5344CB8AC3E}">
        <p14:creationId xmlns:p14="http://schemas.microsoft.com/office/powerpoint/2010/main" val="988297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206359A-F1E3-49EE-BBC2-40888C4A3628}"/>
              </a:ext>
            </a:extLst>
          </p:cNvPr>
          <p:cNvGrpSpPr/>
          <p:nvPr/>
        </p:nvGrpSpPr>
        <p:grpSpPr>
          <a:xfrm>
            <a:off x="9265700" y="2026"/>
            <a:ext cx="2926300" cy="5030922"/>
            <a:chOff x="9265700" y="2026"/>
            <a:chExt cx="2926300" cy="5030922"/>
          </a:xfrm>
        </p:grpSpPr>
        <p:sp>
          <p:nvSpPr>
            <p:cNvPr id="8" name="Freeform: Shape 7">
              <a:extLst>
                <a:ext uri="{FF2B5EF4-FFF2-40B4-BE49-F238E27FC236}">
                  <a16:creationId xmlns:a16="http://schemas.microsoft.com/office/drawing/2014/main" id="{CED90C42-6A0F-48E8-BF96-7D3E2A395EC7}"/>
                </a:ext>
              </a:extLst>
            </p:cNvPr>
            <p:cNvSpPr/>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5DA0863A-55F7-4EB0-9451-F3EE4D65DBDB}"/>
                </a:ext>
              </a:extLst>
            </p:cNvPr>
            <p:cNvSpPr/>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5FE7CFE2-40F6-44B2-8AAD-0C384EEFCF7E}"/>
                </a:ext>
              </a:extLst>
            </p:cNvPr>
            <p:cNvSpPr/>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9F0D6A17-AA80-4608-8660-8D1587A17704}"/>
                </a:ext>
              </a:extLst>
            </p:cNvPr>
            <p:cNvSpPr/>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Placeholder 1">
            <a:extLst>
              <a:ext uri="{FF2B5EF4-FFF2-40B4-BE49-F238E27FC236}">
                <a16:creationId xmlns:a16="http://schemas.microsoft.com/office/drawing/2014/main" id="{7E11B74D-DF90-4993-88AE-4D05C91F2A96}"/>
              </a:ext>
            </a:extLst>
          </p:cNvPr>
          <p:cNvSpPr>
            <a:spLocks noGrp="1"/>
          </p:cNvSpPr>
          <p:nvPr>
            <p:ph type="title"/>
          </p:nvPr>
        </p:nvSpPr>
        <p:spPr>
          <a:xfrm>
            <a:off x="966744" y="959587"/>
            <a:ext cx="9076329" cy="1064277"/>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79B3DE9-A495-4E75-819D-E0B2E5505072}"/>
              </a:ext>
            </a:extLst>
          </p:cNvPr>
          <p:cNvSpPr>
            <a:spLocks noGrp="1"/>
          </p:cNvSpPr>
          <p:nvPr>
            <p:ph type="body" idx="1"/>
          </p:nvPr>
        </p:nvSpPr>
        <p:spPr>
          <a:xfrm>
            <a:off x="966744" y="2248257"/>
            <a:ext cx="9076329" cy="36501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02430AC-DB07-423B-A52A-0065639AFE68}"/>
              </a:ext>
            </a:extLst>
          </p:cNvPr>
          <p:cNvSpPr>
            <a:spLocks noGrp="1"/>
          </p:cNvSpPr>
          <p:nvPr>
            <p:ph type="dt" sz="half" idx="2"/>
          </p:nvPr>
        </p:nvSpPr>
        <p:spPr>
          <a:xfrm>
            <a:off x="8266975" y="6356350"/>
            <a:ext cx="2960914"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11008460-8B2F-4AAA-A4E2-10730069204C}" type="datetimeFigureOut">
              <a:rPr lang="en-US" smtClean="0"/>
              <a:pPr/>
              <a:t>1/6/2024</a:t>
            </a:fld>
            <a:endParaRPr lang="en-US" dirty="0"/>
          </a:p>
        </p:txBody>
      </p:sp>
      <p:sp>
        <p:nvSpPr>
          <p:cNvPr id="5" name="Footer Placeholder 4">
            <a:extLst>
              <a:ext uri="{FF2B5EF4-FFF2-40B4-BE49-F238E27FC236}">
                <a16:creationId xmlns:a16="http://schemas.microsoft.com/office/drawing/2014/main" id="{485FAFC9-FA18-4C55-8C92-B17603CAEEDC}"/>
              </a:ext>
            </a:extLst>
          </p:cNvPr>
          <p:cNvSpPr>
            <a:spLocks noGrp="1"/>
          </p:cNvSpPr>
          <p:nvPr>
            <p:ph type="ftr" sz="quarter" idx="3"/>
          </p:nvPr>
        </p:nvSpPr>
        <p:spPr>
          <a:xfrm>
            <a:off x="966745" y="501128"/>
            <a:ext cx="3311342" cy="365125"/>
          </a:xfrm>
          <a:prstGeom prst="rect">
            <a:avLst/>
          </a:prstGeom>
        </p:spPr>
        <p:txBody>
          <a:bodyPr vert="horz" lIns="91440" tIns="45720" rIns="91440" bIns="45720" rtlCol="0" anchor="ctr"/>
          <a:lstStyle>
            <a:lvl1pPr algn="l">
              <a:defRPr sz="1000" i="0">
                <a:solidFill>
                  <a:schemeClr val="tx2">
                    <a:alpha val="85000"/>
                  </a:schemeClr>
                </a:solidFill>
              </a:defRPr>
            </a:lvl1pPr>
          </a:lstStyle>
          <a:p>
            <a:endParaRPr lang="en-US" dirty="0"/>
          </a:p>
        </p:txBody>
      </p:sp>
      <p:sp>
        <p:nvSpPr>
          <p:cNvPr id="6" name="Slide Number Placeholder 5">
            <a:extLst>
              <a:ext uri="{FF2B5EF4-FFF2-40B4-BE49-F238E27FC236}">
                <a16:creationId xmlns:a16="http://schemas.microsoft.com/office/drawing/2014/main" id="{67D5A493-61FB-4764-90B6-8CC218A781C9}"/>
              </a:ext>
            </a:extLst>
          </p:cNvPr>
          <p:cNvSpPr>
            <a:spLocks noGrp="1"/>
          </p:cNvSpPr>
          <p:nvPr>
            <p:ph type="sldNum" sz="quarter" idx="4"/>
          </p:nvPr>
        </p:nvSpPr>
        <p:spPr>
          <a:xfrm>
            <a:off x="11239498" y="6356350"/>
            <a:ext cx="515479" cy="365125"/>
          </a:xfrm>
          <a:prstGeom prst="rect">
            <a:avLst/>
          </a:prstGeom>
        </p:spPr>
        <p:txBody>
          <a:bodyPr vert="horz" lIns="91440" tIns="45720" rIns="91440" bIns="45720" rtlCol="0" anchor="ctr"/>
          <a:lstStyle>
            <a:lvl1pPr algn="r">
              <a:defRPr sz="1000" i="0">
                <a:solidFill>
                  <a:schemeClr val="tx2">
                    <a:alpha val="85000"/>
                  </a:schemeClr>
                </a:solidFill>
              </a:defRPr>
            </a:lvl1pPr>
          </a:lstStyle>
          <a:p>
            <a:fld id="{0946259B-8396-46CD-AD42-FDEDA89DA278}" type="slidenum">
              <a:rPr lang="en-US" smtClean="0"/>
              <a:pPr/>
              <a:t>‹#›</a:t>
            </a:fld>
            <a:endParaRPr lang="en-US" dirty="0"/>
          </a:p>
        </p:txBody>
      </p:sp>
    </p:spTree>
    <p:extLst>
      <p:ext uri="{BB962C8B-B14F-4D97-AF65-F5344CB8AC3E}">
        <p14:creationId xmlns:p14="http://schemas.microsoft.com/office/powerpoint/2010/main" val="3541662979"/>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80" r:id="rId6"/>
    <p:sldLayoutId id="2147483676" r:id="rId7"/>
    <p:sldLayoutId id="2147483677" r:id="rId8"/>
    <p:sldLayoutId id="2147483678" r:id="rId9"/>
    <p:sldLayoutId id="2147483679" r:id="rId10"/>
    <p:sldLayoutId id="2147483681" r:id="rId11"/>
  </p:sldLayoutIdLst>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SzPct val="150000"/>
        <a:buFont typeface="Goudy Old Style" panose="02020502050305020303" pitchFamily="18" charset="0"/>
        <a:buChar char="∙"/>
        <a:defRPr sz="2000" kern="1200">
          <a:solidFill>
            <a:schemeClr val="tx2"/>
          </a:solidFill>
          <a:latin typeface="+mn-lt"/>
          <a:ea typeface="+mn-ea"/>
          <a:cs typeface="+mn-cs"/>
        </a:defRPr>
      </a:lvl1pPr>
      <a:lvl2pPr marL="274320" indent="0" algn="l" defTabSz="914400" rtl="0" eaLnBrk="1" latinLnBrk="0" hangingPunct="1">
        <a:lnSpc>
          <a:spcPct val="110000"/>
        </a:lnSpc>
        <a:spcBef>
          <a:spcPts val="500"/>
        </a:spcBef>
        <a:buFontTx/>
        <a:buNone/>
        <a:defRPr sz="1800" kern="1200">
          <a:solidFill>
            <a:schemeClr val="tx2"/>
          </a:solidFill>
          <a:latin typeface="+mn-lt"/>
          <a:ea typeface="+mn-ea"/>
          <a:cs typeface="+mn-cs"/>
        </a:defRPr>
      </a:lvl2pPr>
      <a:lvl3pPr marL="548640" indent="-228600" algn="l" defTabSz="914400" rtl="0" eaLnBrk="1" latinLnBrk="0" hangingPunct="1">
        <a:lnSpc>
          <a:spcPct val="110000"/>
        </a:lnSpc>
        <a:spcBef>
          <a:spcPts val="500"/>
        </a:spcBef>
        <a:buSzPct val="150000"/>
        <a:buFont typeface="Goudy Old Style" panose="02020502050305020303" pitchFamily="18" charset="0"/>
        <a:buChar char="∙"/>
        <a:defRPr sz="1600" kern="1200">
          <a:solidFill>
            <a:schemeClr val="tx2"/>
          </a:solidFill>
          <a:latin typeface="+mn-lt"/>
          <a:ea typeface="+mn-ea"/>
          <a:cs typeface="+mn-cs"/>
        </a:defRPr>
      </a:lvl3pPr>
      <a:lvl4pPr marL="594360" indent="0" algn="l" defTabSz="914400" rtl="0" eaLnBrk="1" latinLnBrk="0" hangingPunct="1">
        <a:lnSpc>
          <a:spcPct val="110000"/>
        </a:lnSpc>
        <a:spcBef>
          <a:spcPts val="500"/>
        </a:spcBef>
        <a:buFontTx/>
        <a:buNone/>
        <a:defRPr sz="1400" kern="1200">
          <a:solidFill>
            <a:schemeClr val="tx2"/>
          </a:solidFill>
          <a:latin typeface="+mn-lt"/>
          <a:ea typeface="+mn-ea"/>
          <a:cs typeface="+mn-cs"/>
        </a:defRPr>
      </a:lvl4pPr>
      <a:lvl5pPr marL="822960" indent="-228600" algn="l" defTabSz="914400" rtl="0" eaLnBrk="1" latinLnBrk="0" hangingPunct="1">
        <a:lnSpc>
          <a:spcPct val="110000"/>
        </a:lnSpc>
        <a:spcBef>
          <a:spcPts val="500"/>
        </a:spcBef>
        <a:buSzPct val="150000"/>
        <a:buFont typeface="Goudy Old Style" panose="02020502050305020303" pitchFamily="18"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mmons.wikimedia.org/wiki/File:Olympic_rings_(7662576984).jpg" TargetMode="External"/><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www.publicdomainpictures.net/view-image.php?image=32138&amp;picture=olympic-rings-3&amp;large=1" TargetMode="External"/><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CD84B89-83B1-AA44-B9BE-C68A3A346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78CDA4E-EA3C-AD8C-B6CA-032AF64A7D5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5094"/>
          <a:stretch/>
        </p:blipFill>
        <p:spPr>
          <a:xfrm>
            <a:off x="20" y="11"/>
            <a:ext cx="12191979" cy="6857989"/>
          </a:xfrm>
          <a:prstGeom prst="rect">
            <a:avLst/>
          </a:prstGeom>
        </p:spPr>
      </p:pic>
      <p:sp>
        <p:nvSpPr>
          <p:cNvPr id="20" name="Freeform: Shape 19">
            <a:extLst>
              <a:ext uri="{FF2B5EF4-FFF2-40B4-BE49-F238E27FC236}">
                <a16:creationId xmlns:a16="http://schemas.microsoft.com/office/drawing/2014/main" id="{DF3B9D9F-2555-4B2E-AD17-056B66596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9594" y="812056"/>
            <a:ext cx="3876811" cy="5127565"/>
          </a:xfrm>
          <a:custGeom>
            <a:avLst/>
            <a:gdLst>
              <a:gd name="connsiteX0" fmla="*/ 1941583 w 3876811"/>
              <a:gd name="connsiteY0" fmla="*/ 0 h 5127565"/>
              <a:gd name="connsiteX1" fmla="*/ 2111641 w 3876811"/>
              <a:gd name="connsiteY1" fmla="*/ 149098 h 5127565"/>
              <a:gd name="connsiteX2" fmla="*/ 3370494 w 3876811"/>
              <a:gd name="connsiteY2" fmla="*/ 774450 h 5127565"/>
              <a:gd name="connsiteX3" fmla="*/ 3876811 w 3876811"/>
              <a:gd name="connsiteY3" fmla="*/ 1854685 h 5127565"/>
              <a:gd name="connsiteX4" fmla="*/ 3876810 w 3876811"/>
              <a:gd name="connsiteY4" fmla="*/ 2507216 h 5127565"/>
              <a:gd name="connsiteX5" fmla="*/ 3872563 w 3876811"/>
              <a:gd name="connsiteY5" fmla="*/ 5127565 h 5127565"/>
              <a:gd name="connsiteX6" fmla="*/ 4248 w 3876811"/>
              <a:gd name="connsiteY6" fmla="*/ 5127565 h 5127565"/>
              <a:gd name="connsiteX7" fmla="*/ 0 w 3876811"/>
              <a:gd name="connsiteY7" fmla="*/ 2507216 h 5127565"/>
              <a:gd name="connsiteX8" fmla="*/ 1 w 3876811"/>
              <a:gd name="connsiteY8" fmla="*/ 1854685 h 5127565"/>
              <a:gd name="connsiteX9" fmla="*/ 506320 w 3876811"/>
              <a:gd name="connsiteY9" fmla="*/ 774450 h 5127565"/>
              <a:gd name="connsiteX10" fmla="*/ 1765173 w 3876811"/>
              <a:gd name="connsiteY10" fmla="*/ 149098 h 5127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a:solidFill>
            <a:srgbClr val="000000">
              <a:alpha val="4993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A2D3873-CFA3-0748-2C6E-0341AD12E13F}"/>
              </a:ext>
            </a:extLst>
          </p:cNvPr>
          <p:cNvSpPr>
            <a:spLocks noGrp="1"/>
          </p:cNvSpPr>
          <p:nvPr>
            <p:ph type="ctrTitle"/>
          </p:nvPr>
        </p:nvSpPr>
        <p:spPr>
          <a:xfrm>
            <a:off x="1473389" y="1826096"/>
            <a:ext cx="3513016" cy="2149459"/>
          </a:xfrm>
        </p:spPr>
        <p:txBody>
          <a:bodyPr>
            <a:normAutofit/>
          </a:bodyPr>
          <a:lstStyle/>
          <a:p>
            <a:pPr algn="ctr"/>
            <a:r>
              <a:rPr lang="en-GB" sz="4000" dirty="0">
                <a:solidFill>
                  <a:srgbClr val="FFFFFF"/>
                </a:solidFill>
              </a:rPr>
              <a:t>Project : Olympics data Analysis</a:t>
            </a:r>
            <a:endParaRPr lang="en-US" sz="4000" dirty="0">
              <a:solidFill>
                <a:srgbClr val="FFFFFF"/>
              </a:solidFill>
            </a:endParaRPr>
          </a:p>
        </p:txBody>
      </p:sp>
      <p:sp>
        <p:nvSpPr>
          <p:cNvPr id="3" name="Subtitle 2">
            <a:extLst>
              <a:ext uri="{FF2B5EF4-FFF2-40B4-BE49-F238E27FC236}">
                <a16:creationId xmlns:a16="http://schemas.microsoft.com/office/drawing/2014/main" id="{4AAE9A6C-D619-15B0-0B4E-A7C6E6D38C6B}"/>
              </a:ext>
            </a:extLst>
          </p:cNvPr>
          <p:cNvSpPr>
            <a:spLocks noGrp="1"/>
          </p:cNvSpPr>
          <p:nvPr>
            <p:ph type="subTitle" idx="1"/>
          </p:nvPr>
        </p:nvSpPr>
        <p:spPr>
          <a:xfrm>
            <a:off x="1654629" y="4299045"/>
            <a:ext cx="2775858" cy="1255593"/>
          </a:xfrm>
        </p:spPr>
        <p:txBody>
          <a:bodyPr>
            <a:normAutofit/>
          </a:bodyPr>
          <a:lstStyle/>
          <a:p>
            <a:pPr algn="ctr"/>
            <a:r>
              <a:rPr lang="en-GB" dirty="0">
                <a:solidFill>
                  <a:srgbClr val="FFFFFF"/>
                </a:solidFill>
              </a:rPr>
              <a:t>Course :Data warehouse</a:t>
            </a:r>
            <a:endParaRPr lang="en-US" dirty="0">
              <a:solidFill>
                <a:srgbClr val="FFFFFF"/>
              </a:solidFill>
            </a:endParaRPr>
          </a:p>
        </p:txBody>
      </p:sp>
      <p:sp>
        <p:nvSpPr>
          <p:cNvPr id="5" name="TextBox 4">
            <a:extLst>
              <a:ext uri="{FF2B5EF4-FFF2-40B4-BE49-F238E27FC236}">
                <a16:creationId xmlns:a16="http://schemas.microsoft.com/office/drawing/2014/main" id="{39AE3BDD-9BCD-D71C-991B-44855FA14916}"/>
              </a:ext>
            </a:extLst>
          </p:cNvPr>
          <p:cNvSpPr txBox="1"/>
          <p:nvPr/>
        </p:nvSpPr>
        <p:spPr>
          <a:xfrm>
            <a:off x="9832059" y="6657944"/>
            <a:ext cx="2359940"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commons.wikimedia.org/wiki/File:Olympic_rings_(7662576984).jpg">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
        <p:nvSpPr>
          <p:cNvPr id="6" name="TextBox 5">
            <a:extLst>
              <a:ext uri="{FF2B5EF4-FFF2-40B4-BE49-F238E27FC236}">
                <a16:creationId xmlns:a16="http://schemas.microsoft.com/office/drawing/2014/main" id="{64336B55-FB68-B7CC-64DA-AB97251826F8}"/>
              </a:ext>
            </a:extLst>
          </p:cNvPr>
          <p:cNvSpPr txBox="1"/>
          <p:nvPr/>
        </p:nvSpPr>
        <p:spPr>
          <a:xfrm>
            <a:off x="1571046" y="5231472"/>
            <a:ext cx="3415359" cy="646331"/>
          </a:xfrm>
          <a:prstGeom prst="rect">
            <a:avLst/>
          </a:prstGeom>
          <a:noFill/>
        </p:spPr>
        <p:txBody>
          <a:bodyPr wrap="none" rtlCol="0">
            <a:spAutoFit/>
          </a:bodyPr>
          <a:lstStyle/>
          <a:p>
            <a:r>
              <a:rPr lang="en-GB" dirty="0">
                <a:solidFill>
                  <a:schemeClr val="bg1"/>
                </a:solidFill>
              </a:rPr>
              <a:t>Name :Yasmin Muhamad Hammad</a:t>
            </a:r>
          </a:p>
          <a:p>
            <a:r>
              <a:rPr lang="en-GB" dirty="0">
                <a:solidFill>
                  <a:schemeClr val="bg1"/>
                </a:solidFill>
              </a:rPr>
              <a:t>ID :32009304029</a:t>
            </a:r>
            <a:endParaRPr lang="en-US" dirty="0">
              <a:solidFill>
                <a:schemeClr val="bg1"/>
              </a:solidFill>
            </a:endParaRPr>
          </a:p>
        </p:txBody>
      </p:sp>
    </p:spTree>
    <p:extLst>
      <p:ext uri="{BB962C8B-B14F-4D97-AF65-F5344CB8AC3E}">
        <p14:creationId xmlns:p14="http://schemas.microsoft.com/office/powerpoint/2010/main" val="2120090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3CB076B-0718-42A5-8775-B8B335DA54A5}"/>
              </a:ext>
            </a:extLst>
          </p:cNvPr>
          <p:cNvSpPr txBox="1">
            <a:spLocks/>
          </p:cNvSpPr>
          <p:nvPr/>
        </p:nvSpPr>
        <p:spPr>
          <a:xfrm>
            <a:off x="474964" y="1"/>
            <a:ext cx="9076329" cy="78721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GB" dirty="0"/>
              <a:t>Visualization</a:t>
            </a:r>
            <a:endParaRPr lang="en-US" dirty="0"/>
          </a:p>
        </p:txBody>
      </p:sp>
      <p:sp>
        <p:nvSpPr>
          <p:cNvPr id="7" name="TextBox 6">
            <a:extLst>
              <a:ext uri="{FF2B5EF4-FFF2-40B4-BE49-F238E27FC236}">
                <a16:creationId xmlns:a16="http://schemas.microsoft.com/office/drawing/2014/main" id="{4F4A9B6B-0BE5-0D4A-DB6C-3DC4A34BB172}"/>
              </a:ext>
            </a:extLst>
          </p:cNvPr>
          <p:cNvSpPr txBox="1"/>
          <p:nvPr/>
        </p:nvSpPr>
        <p:spPr>
          <a:xfrm flipH="1">
            <a:off x="474964" y="3229815"/>
            <a:ext cx="7014162" cy="369332"/>
          </a:xfrm>
          <a:prstGeom prst="rect">
            <a:avLst/>
          </a:prstGeom>
          <a:noFill/>
        </p:spPr>
        <p:txBody>
          <a:bodyPr wrap="square" rtlCol="0">
            <a:spAutoFit/>
          </a:bodyPr>
          <a:lstStyle/>
          <a:p>
            <a:r>
              <a:rPr lang="en-GB" dirty="0"/>
              <a:t>Seeing the gender gap between females and males in different sport  events</a:t>
            </a:r>
            <a:endParaRPr lang="en-US" dirty="0"/>
          </a:p>
        </p:txBody>
      </p:sp>
      <p:pic>
        <p:nvPicPr>
          <p:cNvPr id="9" name="Picture 8">
            <a:extLst>
              <a:ext uri="{FF2B5EF4-FFF2-40B4-BE49-F238E27FC236}">
                <a16:creationId xmlns:a16="http://schemas.microsoft.com/office/drawing/2014/main" id="{6D74251E-BC4C-B62A-B7ED-82527931739D}"/>
              </a:ext>
            </a:extLst>
          </p:cNvPr>
          <p:cNvPicPr>
            <a:picLocks noChangeAspect="1"/>
          </p:cNvPicPr>
          <p:nvPr/>
        </p:nvPicPr>
        <p:blipFill>
          <a:blip r:embed="rId2"/>
          <a:stretch>
            <a:fillRect/>
          </a:stretch>
        </p:blipFill>
        <p:spPr>
          <a:xfrm>
            <a:off x="474964" y="3615687"/>
            <a:ext cx="3016405" cy="3242313"/>
          </a:xfrm>
          <a:prstGeom prst="rect">
            <a:avLst/>
          </a:prstGeom>
        </p:spPr>
      </p:pic>
      <p:sp>
        <p:nvSpPr>
          <p:cNvPr id="10" name="TextBox 9">
            <a:extLst>
              <a:ext uri="{FF2B5EF4-FFF2-40B4-BE49-F238E27FC236}">
                <a16:creationId xmlns:a16="http://schemas.microsoft.com/office/drawing/2014/main" id="{CD5AB6F7-CBD7-BBA0-DD84-FD98CD5EA3A6}"/>
              </a:ext>
            </a:extLst>
          </p:cNvPr>
          <p:cNvSpPr txBox="1"/>
          <p:nvPr/>
        </p:nvSpPr>
        <p:spPr>
          <a:xfrm>
            <a:off x="474964" y="787219"/>
            <a:ext cx="7014162" cy="646331"/>
          </a:xfrm>
          <a:prstGeom prst="rect">
            <a:avLst/>
          </a:prstGeom>
          <a:noFill/>
        </p:spPr>
        <p:txBody>
          <a:bodyPr wrap="square" rtlCol="0">
            <a:spAutoFit/>
          </a:bodyPr>
          <a:lstStyle/>
          <a:p>
            <a:r>
              <a:rPr lang="en-GB" dirty="0"/>
              <a:t>Exploring the changes in the number of the participant athletes from both genders throughout the years</a:t>
            </a:r>
            <a:endParaRPr lang="en-US" dirty="0"/>
          </a:p>
        </p:txBody>
      </p:sp>
      <p:pic>
        <p:nvPicPr>
          <p:cNvPr id="12" name="Picture 11">
            <a:extLst>
              <a:ext uri="{FF2B5EF4-FFF2-40B4-BE49-F238E27FC236}">
                <a16:creationId xmlns:a16="http://schemas.microsoft.com/office/drawing/2014/main" id="{43344EE5-BD1D-B50B-378F-8C95A9BB6AD4}"/>
              </a:ext>
            </a:extLst>
          </p:cNvPr>
          <p:cNvPicPr>
            <a:picLocks noChangeAspect="1"/>
          </p:cNvPicPr>
          <p:nvPr/>
        </p:nvPicPr>
        <p:blipFill>
          <a:blip r:embed="rId3"/>
          <a:stretch>
            <a:fillRect/>
          </a:stretch>
        </p:blipFill>
        <p:spPr>
          <a:xfrm>
            <a:off x="474964" y="1433549"/>
            <a:ext cx="5896148" cy="1796265"/>
          </a:xfrm>
          <a:prstGeom prst="rect">
            <a:avLst/>
          </a:prstGeom>
        </p:spPr>
      </p:pic>
    </p:spTree>
    <p:extLst>
      <p:ext uri="{BB962C8B-B14F-4D97-AF65-F5344CB8AC3E}">
        <p14:creationId xmlns:p14="http://schemas.microsoft.com/office/powerpoint/2010/main" val="1557660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9B58F-D6EE-FF28-A383-A347B3823052}"/>
              </a:ext>
            </a:extLst>
          </p:cNvPr>
          <p:cNvSpPr txBox="1">
            <a:spLocks/>
          </p:cNvSpPr>
          <p:nvPr/>
        </p:nvSpPr>
        <p:spPr>
          <a:xfrm>
            <a:off x="474964" y="1"/>
            <a:ext cx="9076329" cy="78721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GB" dirty="0"/>
              <a:t>Visualization</a:t>
            </a:r>
            <a:endParaRPr lang="en-US" dirty="0"/>
          </a:p>
        </p:txBody>
      </p:sp>
      <p:sp>
        <p:nvSpPr>
          <p:cNvPr id="3" name="TextBox 2">
            <a:extLst>
              <a:ext uri="{FF2B5EF4-FFF2-40B4-BE49-F238E27FC236}">
                <a16:creationId xmlns:a16="http://schemas.microsoft.com/office/drawing/2014/main" id="{856A7BB4-A3AC-1848-23FC-A2FB06E65C0D}"/>
              </a:ext>
            </a:extLst>
          </p:cNvPr>
          <p:cNvSpPr txBox="1"/>
          <p:nvPr/>
        </p:nvSpPr>
        <p:spPr>
          <a:xfrm flipH="1">
            <a:off x="639485" y="975559"/>
            <a:ext cx="7655429" cy="369332"/>
          </a:xfrm>
          <a:prstGeom prst="rect">
            <a:avLst/>
          </a:prstGeom>
          <a:noFill/>
        </p:spPr>
        <p:txBody>
          <a:bodyPr wrap="square" rtlCol="0">
            <a:spAutoFit/>
          </a:bodyPr>
          <a:lstStyle/>
          <a:p>
            <a:r>
              <a:rPr lang="en-GB" dirty="0"/>
              <a:t>Previewing the number of medals for each athlete and of each sport </a:t>
            </a:r>
            <a:endParaRPr lang="en-US" dirty="0"/>
          </a:p>
        </p:txBody>
      </p:sp>
      <p:pic>
        <p:nvPicPr>
          <p:cNvPr id="5" name="Picture 4">
            <a:extLst>
              <a:ext uri="{FF2B5EF4-FFF2-40B4-BE49-F238E27FC236}">
                <a16:creationId xmlns:a16="http://schemas.microsoft.com/office/drawing/2014/main" id="{8DBCC869-080E-3011-28D5-9966256BD0B5}"/>
              </a:ext>
            </a:extLst>
          </p:cNvPr>
          <p:cNvPicPr>
            <a:picLocks noChangeAspect="1"/>
          </p:cNvPicPr>
          <p:nvPr/>
        </p:nvPicPr>
        <p:blipFill>
          <a:blip r:embed="rId2"/>
          <a:stretch>
            <a:fillRect/>
          </a:stretch>
        </p:blipFill>
        <p:spPr>
          <a:xfrm>
            <a:off x="775202" y="1393376"/>
            <a:ext cx="3267497" cy="4953000"/>
          </a:xfrm>
          <a:prstGeom prst="rect">
            <a:avLst/>
          </a:prstGeom>
        </p:spPr>
      </p:pic>
      <p:pic>
        <p:nvPicPr>
          <p:cNvPr id="9" name="Picture 8">
            <a:extLst>
              <a:ext uri="{FF2B5EF4-FFF2-40B4-BE49-F238E27FC236}">
                <a16:creationId xmlns:a16="http://schemas.microsoft.com/office/drawing/2014/main" id="{26513593-9787-85D5-CA9F-D5495FB1B93C}"/>
              </a:ext>
            </a:extLst>
          </p:cNvPr>
          <p:cNvPicPr>
            <a:picLocks noChangeAspect="1"/>
          </p:cNvPicPr>
          <p:nvPr/>
        </p:nvPicPr>
        <p:blipFill>
          <a:blip r:embed="rId3"/>
          <a:stretch>
            <a:fillRect/>
          </a:stretch>
        </p:blipFill>
        <p:spPr>
          <a:xfrm>
            <a:off x="4178415" y="1344892"/>
            <a:ext cx="3835169" cy="4953000"/>
          </a:xfrm>
          <a:prstGeom prst="rect">
            <a:avLst/>
          </a:prstGeom>
        </p:spPr>
      </p:pic>
      <p:sp>
        <p:nvSpPr>
          <p:cNvPr id="10" name="TextBox 9">
            <a:extLst>
              <a:ext uri="{FF2B5EF4-FFF2-40B4-BE49-F238E27FC236}">
                <a16:creationId xmlns:a16="http://schemas.microsoft.com/office/drawing/2014/main" id="{B3A28EA9-AD82-B735-CEC9-809F0FCC04EB}"/>
              </a:ext>
            </a:extLst>
          </p:cNvPr>
          <p:cNvSpPr txBox="1"/>
          <p:nvPr/>
        </p:nvSpPr>
        <p:spPr>
          <a:xfrm>
            <a:off x="8251505" y="1274107"/>
            <a:ext cx="3835169" cy="1200329"/>
          </a:xfrm>
          <a:prstGeom prst="rect">
            <a:avLst/>
          </a:prstGeom>
          <a:noFill/>
        </p:spPr>
        <p:txBody>
          <a:bodyPr wrap="square" rtlCol="0">
            <a:spAutoFit/>
          </a:bodyPr>
          <a:lstStyle/>
          <a:p>
            <a:r>
              <a:rPr lang="en-GB" dirty="0"/>
              <a:t>Lastly showing the city where the event was held also the number of participating athletes and the number of medals</a:t>
            </a:r>
            <a:endParaRPr lang="en-US" dirty="0"/>
          </a:p>
        </p:txBody>
      </p:sp>
      <p:pic>
        <p:nvPicPr>
          <p:cNvPr id="13" name="Picture 12">
            <a:extLst>
              <a:ext uri="{FF2B5EF4-FFF2-40B4-BE49-F238E27FC236}">
                <a16:creationId xmlns:a16="http://schemas.microsoft.com/office/drawing/2014/main" id="{2D1189C7-CCC9-0259-5DD6-85BAE4E75E8D}"/>
              </a:ext>
            </a:extLst>
          </p:cNvPr>
          <p:cNvPicPr>
            <a:picLocks noChangeAspect="1"/>
          </p:cNvPicPr>
          <p:nvPr/>
        </p:nvPicPr>
        <p:blipFill>
          <a:blip r:embed="rId4"/>
          <a:stretch>
            <a:fillRect/>
          </a:stretch>
        </p:blipFill>
        <p:spPr>
          <a:xfrm>
            <a:off x="8294914" y="2623678"/>
            <a:ext cx="2390775" cy="495300"/>
          </a:xfrm>
          <a:prstGeom prst="rect">
            <a:avLst/>
          </a:prstGeom>
        </p:spPr>
      </p:pic>
      <p:pic>
        <p:nvPicPr>
          <p:cNvPr id="17" name="Picture 16">
            <a:extLst>
              <a:ext uri="{FF2B5EF4-FFF2-40B4-BE49-F238E27FC236}">
                <a16:creationId xmlns:a16="http://schemas.microsoft.com/office/drawing/2014/main" id="{BBD23FC3-E78B-43E8-CF51-7A7619736E55}"/>
              </a:ext>
            </a:extLst>
          </p:cNvPr>
          <p:cNvPicPr>
            <a:picLocks noChangeAspect="1"/>
          </p:cNvPicPr>
          <p:nvPr/>
        </p:nvPicPr>
        <p:blipFill>
          <a:blip r:embed="rId5"/>
          <a:stretch>
            <a:fillRect/>
          </a:stretch>
        </p:blipFill>
        <p:spPr>
          <a:xfrm>
            <a:off x="8294914" y="3309568"/>
            <a:ext cx="2514600" cy="581025"/>
          </a:xfrm>
          <a:prstGeom prst="rect">
            <a:avLst/>
          </a:prstGeom>
        </p:spPr>
      </p:pic>
      <p:pic>
        <p:nvPicPr>
          <p:cNvPr id="21" name="Picture 20">
            <a:extLst>
              <a:ext uri="{FF2B5EF4-FFF2-40B4-BE49-F238E27FC236}">
                <a16:creationId xmlns:a16="http://schemas.microsoft.com/office/drawing/2014/main" id="{2B1AF424-A1F4-98DB-FCC7-4B82B616BA43}"/>
              </a:ext>
            </a:extLst>
          </p:cNvPr>
          <p:cNvPicPr>
            <a:picLocks noChangeAspect="1"/>
          </p:cNvPicPr>
          <p:nvPr/>
        </p:nvPicPr>
        <p:blipFill>
          <a:blip r:embed="rId6"/>
          <a:stretch>
            <a:fillRect/>
          </a:stretch>
        </p:blipFill>
        <p:spPr>
          <a:xfrm>
            <a:off x="8294914" y="4081183"/>
            <a:ext cx="2324100" cy="495300"/>
          </a:xfrm>
          <a:prstGeom prst="rect">
            <a:avLst/>
          </a:prstGeom>
        </p:spPr>
      </p:pic>
    </p:spTree>
    <p:extLst>
      <p:ext uri="{BB962C8B-B14F-4D97-AF65-F5344CB8AC3E}">
        <p14:creationId xmlns:p14="http://schemas.microsoft.com/office/powerpoint/2010/main" val="77589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79B84B1-C982-F76C-627F-14AADBF2A8D9}"/>
              </a:ext>
            </a:extLst>
          </p:cNvPr>
          <p:cNvSpPr txBox="1">
            <a:spLocks/>
          </p:cNvSpPr>
          <p:nvPr/>
        </p:nvSpPr>
        <p:spPr>
          <a:xfrm>
            <a:off x="474964" y="1"/>
            <a:ext cx="9076329" cy="787218"/>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GB" dirty="0"/>
              <a:t>Visualization</a:t>
            </a:r>
            <a:endParaRPr lang="en-US" dirty="0"/>
          </a:p>
        </p:txBody>
      </p:sp>
      <p:sp>
        <p:nvSpPr>
          <p:cNvPr id="15" name="TextBox 14">
            <a:extLst>
              <a:ext uri="{FF2B5EF4-FFF2-40B4-BE49-F238E27FC236}">
                <a16:creationId xmlns:a16="http://schemas.microsoft.com/office/drawing/2014/main" id="{436FFA34-A3A9-AD77-0B50-C9050A15C339}"/>
              </a:ext>
            </a:extLst>
          </p:cNvPr>
          <p:cNvSpPr txBox="1"/>
          <p:nvPr/>
        </p:nvSpPr>
        <p:spPr>
          <a:xfrm>
            <a:off x="558525" y="887785"/>
            <a:ext cx="11351419" cy="646331"/>
          </a:xfrm>
          <a:prstGeom prst="rect">
            <a:avLst/>
          </a:prstGeom>
          <a:noFill/>
        </p:spPr>
        <p:txBody>
          <a:bodyPr wrap="square" rtlCol="0">
            <a:spAutoFit/>
          </a:bodyPr>
          <a:lstStyle/>
          <a:p>
            <a:r>
              <a:rPr lang="en-US" b="0" i="0" dirty="0">
                <a:solidFill>
                  <a:srgbClr val="111111"/>
                </a:solidFill>
                <a:effectLst/>
                <a:latin typeface="-apple-system"/>
              </a:rPr>
              <a:t>There are tools enable you to engage with the visualizations to gather data from any of the participating countries. You also have the flexibility to select a particular year, sport, or athlete</a:t>
            </a:r>
            <a:endParaRPr lang="en-US" dirty="0"/>
          </a:p>
        </p:txBody>
      </p:sp>
      <p:pic>
        <p:nvPicPr>
          <p:cNvPr id="17" name="Picture 16">
            <a:extLst>
              <a:ext uri="{FF2B5EF4-FFF2-40B4-BE49-F238E27FC236}">
                <a16:creationId xmlns:a16="http://schemas.microsoft.com/office/drawing/2014/main" id="{EFCCE8A5-86C3-B820-A95F-5FC6352594F6}"/>
              </a:ext>
            </a:extLst>
          </p:cNvPr>
          <p:cNvPicPr>
            <a:picLocks noChangeAspect="1"/>
          </p:cNvPicPr>
          <p:nvPr/>
        </p:nvPicPr>
        <p:blipFill>
          <a:blip r:embed="rId2"/>
          <a:stretch>
            <a:fillRect/>
          </a:stretch>
        </p:blipFill>
        <p:spPr>
          <a:xfrm>
            <a:off x="558525" y="1634682"/>
            <a:ext cx="10835756" cy="5151881"/>
          </a:xfrm>
          <a:prstGeom prst="rect">
            <a:avLst/>
          </a:prstGeom>
        </p:spPr>
      </p:pic>
    </p:spTree>
    <p:extLst>
      <p:ext uri="{BB962C8B-B14F-4D97-AF65-F5344CB8AC3E}">
        <p14:creationId xmlns:p14="http://schemas.microsoft.com/office/powerpoint/2010/main" val="2037425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8470D9-A0E4-7163-89F6-101DE0422AB9}"/>
              </a:ext>
            </a:extLst>
          </p:cNvPr>
          <p:cNvPicPr>
            <a:picLocks noChangeAspect="1"/>
          </p:cNvPicPr>
          <p:nvPr/>
        </p:nvPicPr>
        <p:blipFill>
          <a:blip r:embed="rId2"/>
          <a:stretch>
            <a:fillRect/>
          </a:stretch>
        </p:blipFill>
        <p:spPr>
          <a:xfrm>
            <a:off x="0" y="36304"/>
            <a:ext cx="12192000" cy="6785391"/>
          </a:xfrm>
          <a:prstGeom prst="rect">
            <a:avLst/>
          </a:prstGeom>
        </p:spPr>
      </p:pic>
    </p:spTree>
    <p:extLst>
      <p:ext uri="{BB962C8B-B14F-4D97-AF65-F5344CB8AC3E}">
        <p14:creationId xmlns:p14="http://schemas.microsoft.com/office/powerpoint/2010/main" val="176383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06E38E-8BA4-7877-0A4C-BB9BB918E545}"/>
              </a:ext>
            </a:extLst>
          </p:cNvPr>
          <p:cNvPicPr>
            <a:picLocks noChangeAspect="1"/>
          </p:cNvPicPr>
          <p:nvPr/>
        </p:nvPicPr>
        <p:blipFill>
          <a:blip r:embed="rId2"/>
          <a:stretch>
            <a:fillRect/>
          </a:stretch>
        </p:blipFill>
        <p:spPr>
          <a:xfrm>
            <a:off x="28077" y="0"/>
            <a:ext cx="12135845" cy="6858000"/>
          </a:xfrm>
          <a:prstGeom prst="rect">
            <a:avLst/>
          </a:prstGeom>
        </p:spPr>
      </p:pic>
    </p:spTree>
    <p:extLst>
      <p:ext uri="{BB962C8B-B14F-4D97-AF65-F5344CB8AC3E}">
        <p14:creationId xmlns:p14="http://schemas.microsoft.com/office/powerpoint/2010/main" val="3491139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20" name="Freeform: Shape 19">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24" name="Rectangle 23">
            <a:extLst>
              <a:ext uri="{FF2B5EF4-FFF2-40B4-BE49-F238E27FC236}">
                <a16:creationId xmlns:a16="http://schemas.microsoft.com/office/drawing/2014/main" id="{4958DF84-F5C6-794F-8945-485D6C1075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Close-up of hopscotch on a sidewalk">
            <a:extLst>
              <a:ext uri="{FF2B5EF4-FFF2-40B4-BE49-F238E27FC236}">
                <a16:creationId xmlns:a16="http://schemas.microsoft.com/office/drawing/2014/main" id="{D76689ED-579E-0426-076B-DB7231561CCE}"/>
              </a:ext>
            </a:extLst>
          </p:cNvPr>
          <p:cNvPicPr>
            <a:picLocks noChangeAspect="1"/>
          </p:cNvPicPr>
          <p:nvPr/>
        </p:nvPicPr>
        <p:blipFill rotWithShape="1">
          <a:blip r:embed="rId2"/>
          <a:srcRect t="7097" b="8634"/>
          <a:stretch/>
        </p:blipFill>
        <p:spPr>
          <a:xfrm>
            <a:off x="20" y="10"/>
            <a:ext cx="12191979" cy="6857989"/>
          </a:xfrm>
          <a:prstGeom prst="rect">
            <a:avLst/>
          </a:prstGeom>
        </p:spPr>
      </p:pic>
      <p:sp useBgFill="1">
        <p:nvSpPr>
          <p:cNvPr id="26" name="Freeform: Shape 25">
            <a:extLst>
              <a:ext uri="{FF2B5EF4-FFF2-40B4-BE49-F238E27FC236}">
                <a16:creationId xmlns:a16="http://schemas.microsoft.com/office/drawing/2014/main" id="{4AF0997A-7C0F-4AD2-BA90-5FE341A17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05594" y="805231"/>
            <a:ext cx="3876811" cy="5245563"/>
          </a:xfrm>
          <a:custGeom>
            <a:avLst/>
            <a:gdLst>
              <a:gd name="connsiteX0" fmla="*/ 1941583 w 3876811"/>
              <a:gd name="connsiteY0" fmla="*/ 0 h 5245563"/>
              <a:gd name="connsiteX1" fmla="*/ 2111641 w 3876811"/>
              <a:gd name="connsiteY1" fmla="*/ 149097 h 5245563"/>
              <a:gd name="connsiteX2" fmla="*/ 3370493 w 3876811"/>
              <a:gd name="connsiteY2" fmla="*/ 774451 h 5245563"/>
              <a:gd name="connsiteX3" fmla="*/ 3876811 w 3876811"/>
              <a:gd name="connsiteY3" fmla="*/ 1854684 h 5245563"/>
              <a:gd name="connsiteX4" fmla="*/ 3876811 w 3876811"/>
              <a:gd name="connsiteY4" fmla="*/ 2019920 h 5245563"/>
              <a:gd name="connsiteX5" fmla="*/ 3876811 w 3876811"/>
              <a:gd name="connsiteY5" fmla="*/ 2491569 h 5245563"/>
              <a:gd name="connsiteX6" fmla="*/ 3876811 w 3876811"/>
              <a:gd name="connsiteY6" fmla="*/ 2753995 h 5245563"/>
              <a:gd name="connsiteX7" fmla="*/ 3876811 w 3876811"/>
              <a:gd name="connsiteY7" fmla="*/ 3115353 h 5245563"/>
              <a:gd name="connsiteX8" fmla="*/ 3876811 w 3876811"/>
              <a:gd name="connsiteY8" fmla="*/ 3390879 h 5245563"/>
              <a:gd name="connsiteX9" fmla="*/ 3370493 w 3876811"/>
              <a:gd name="connsiteY9" fmla="*/ 4471114 h 5245563"/>
              <a:gd name="connsiteX10" fmla="*/ 2111639 w 3876811"/>
              <a:gd name="connsiteY10" fmla="*/ 5096465 h 5245563"/>
              <a:gd name="connsiteX11" fmla="*/ 1935228 w 3876811"/>
              <a:gd name="connsiteY11" fmla="*/ 5245563 h 5245563"/>
              <a:gd name="connsiteX12" fmla="*/ 1765171 w 3876811"/>
              <a:gd name="connsiteY12" fmla="*/ 5096465 h 5245563"/>
              <a:gd name="connsiteX13" fmla="*/ 506317 w 3876811"/>
              <a:gd name="connsiteY13" fmla="*/ 4471114 h 5245563"/>
              <a:gd name="connsiteX14" fmla="*/ 0 w 3876811"/>
              <a:gd name="connsiteY14" fmla="*/ 3390879 h 5245563"/>
              <a:gd name="connsiteX15" fmla="*/ 0 w 3876811"/>
              <a:gd name="connsiteY15" fmla="*/ 3115353 h 5245563"/>
              <a:gd name="connsiteX16" fmla="*/ 0 w 3876811"/>
              <a:gd name="connsiteY16" fmla="*/ 2753995 h 5245563"/>
              <a:gd name="connsiteX17" fmla="*/ 0 w 3876811"/>
              <a:gd name="connsiteY17" fmla="*/ 2491569 h 5245563"/>
              <a:gd name="connsiteX18" fmla="*/ 0 w 3876811"/>
              <a:gd name="connsiteY18" fmla="*/ 2019920 h 5245563"/>
              <a:gd name="connsiteX19" fmla="*/ 0 w 3876811"/>
              <a:gd name="connsiteY19" fmla="*/ 1854684 h 5245563"/>
              <a:gd name="connsiteX20" fmla="*/ 506318 w 3876811"/>
              <a:gd name="connsiteY20" fmla="*/ 774451 h 5245563"/>
              <a:gd name="connsiteX21" fmla="*/ 1765173 w 3876811"/>
              <a:gd name="connsiteY21" fmla="*/ 149097 h 5245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876811" h="5245563">
                <a:moveTo>
                  <a:pt x="1941583" y="0"/>
                </a:moveTo>
                <a:lnTo>
                  <a:pt x="2111641" y="149097"/>
                </a:lnTo>
                <a:cubicBezTo>
                  <a:pt x="2533315" y="474958"/>
                  <a:pt x="3008487" y="564716"/>
                  <a:pt x="3370493" y="774451"/>
                </a:cubicBezTo>
                <a:cubicBezTo>
                  <a:pt x="3718590" y="1017851"/>
                  <a:pt x="3876811" y="1296993"/>
                  <a:pt x="3876811" y="1854684"/>
                </a:cubicBezTo>
                <a:lnTo>
                  <a:pt x="3876811" y="2019920"/>
                </a:lnTo>
                <a:lnTo>
                  <a:pt x="3876811" y="2491569"/>
                </a:lnTo>
                <a:lnTo>
                  <a:pt x="3876811" y="2753995"/>
                </a:lnTo>
                <a:lnTo>
                  <a:pt x="3876811" y="3115353"/>
                </a:lnTo>
                <a:lnTo>
                  <a:pt x="3876811" y="3390879"/>
                </a:lnTo>
                <a:cubicBezTo>
                  <a:pt x="3876811" y="3948571"/>
                  <a:pt x="3718588" y="4227713"/>
                  <a:pt x="3370493" y="4471114"/>
                </a:cubicBezTo>
                <a:cubicBezTo>
                  <a:pt x="3008484" y="4680847"/>
                  <a:pt x="2533312" y="4770605"/>
                  <a:pt x="2111639" y="5096465"/>
                </a:cubicBezTo>
                <a:lnTo>
                  <a:pt x="1935228" y="5245563"/>
                </a:lnTo>
                <a:lnTo>
                  <a:pt x="1765171" y="5096465"/>
                </a:lnTo>
                <a:cubicBezTo>
                  <a:pt x="1343496" y="4770605"/>
                  <a:pt x="868325" y="4680847"/>
                  <a:pt x="506317" y="4471114"/>
                </a:cubicBezTo>
                <a:cubicBezTo>
                  <a:pt x="158223" y="4227713"/>
                  <a:pt x="0" y="3948571"/>
                  <a:pt x="0" y="3390879"/>
                </a:cubicBezTo>
                <a:lnTo>
                  <a:pt x="0" y="3115353"/>
                </a:lnTo>
                <a:lnTo>
                  <a:pt x="0" y="2753995"/>
                </a:lnTo>
                <a:lnTo>
                  <a:pt x="0" y="2491569"/>
                </a:lnTo>
                <a:lnTo>
                  <a:pt x="0" y="2019920"/>
                </a:lnTo>
                <a:lnTo>
                  <a:pt x="0" y="1854684"/>
                </a:lnTo>
                <a:cubicBezTo>
                  <a:pt x="0" y="1296993"/>
                  <a:pt x="158224" y="1017851"/>
                  <a:pt x="506318" y="774451"/>
                </a:cubicBezTo>
                <a:cubicBezTo>
                  <a:pt x="868327" y="564716"/>
                  <a:pt x="1343498" y="474958"/>
                  <a:pt x="1765173" y="14909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4DE560DF-AAF7-87EE-2651-A904460F6545}"/>
              </a:ext>
            </a:extLst>
          </p:cNvPr>
          <p:cNvSpPr>
            <a:spLocks noGrp="1"/>
          </p:cNvSpPr>
          <p:nvPr>
            <p:ph type="title"/>
          </p:nvPr>
        </p:nvSpPr>
        <p:spPr>
          <a:xfrm>
            <a:off x="7569389" y="1826096"/>
            <a:ext cx="3149221" cy="2142699"/>
          </a:xfrm>
        </p:spPr>
        <p:txBody>
          <a:bodyPr vert="horz" lIns="91440" tIns="45720" rIns="91440" bIns="45720" rtlCol="0" anchor="b">
            <a:normAutofit/>
          </a:bodyPr>
          <a:lstStyle/>
          <a:p>
            <a:pPr algn="ctr"/>
            <a:r>
              <a:rPr lang="en-US"/>
              <a:t>The end</a:t>
            </a:r>
          </a:p>
        </p:txBody>
      </p:sp>
      <p:sp>
        <p:nvSpPr>
          <p:cNvPr id="18" name="Freeform: Shape 17">
            <a:extLst>
              <a:ext uri="{FF2B5EF4-FFF2-40B4-BE49-F238E27FC236}">
                <a16:creationId xmlns:a16="http://schemas.microsoft.com/office/drawing/2014/main" id="{72E67446-732B-4F72-8560-6FABB6CB25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7"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4875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86" name="Freeform: Shape 85">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8" name="Freeform: Shape 87">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Freeform: Shape 88">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90" name="Rectangle 89">
            <a:extLst>
              <a:ext uri="{FF2B5EF4-FFF2-40B4-BE49-F238E27FC236}">
                <a16:creationId xmlns:a16="http://schemas.microsoft.com/office/drawing/2014/main" id="{7B49DDE3-D095-6B49-8468-C97AFBEC5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154AA77-B455-BDCF-402D-BBAAA43B068E}"/>
              </a:ext>
            </a:extLst>
          </p:cNvPr>
          <p:cNvSpPr txBox="1"/>
          <p:nvPr/>
        </p:nvSpPr>
        <p:spPr>
          <a:xfrm>
            <a:off x="6096001" y="960030"/>
            <a:ext cx="5143500" cy="1507398"/>
          </a:xfrm>
          <a:prstGeom prst="rect">
            <a:avLst/>
          </a:prstGeom>
        </p:spPr>
        <p:txBody>
          <a:bodyPr vert="horz" lIns="91440" tIns="45720" rIns="91440" bIns="45720" rtlCol="0" anchor="ctr">
            <a:normAutofit/>
          </a:bodyPr>
          <a:lstStyle/>
          <a:p>
            <a:pPr>
              <a:spcBef>
                <a:spcPct val="0"/>
              </a:spcBef>
              <a:spcAft>
                <a:spcPts val="600"/>
              </a:spcAft>
            </a:pPr>
            <a:r>
              <a:rPr lang="en-US" sz="4000" kern="1200">
                <a:solidFill>
                  <a:schemeClr val="tx2"/>
                </a:solidFill>
                <a:latin typeface="+mj-lt"/>
                <a:ea typeface="+mj-ea"/>
                <a:cs typeface="+mj-cs"/>
              </a:rPr>
              <a:t>Index: </a:t>
            </a:r>
          </a:p>
        </p:txBody>
      </p:sp>
      <p:sp>
        <p:nvSpPr>
          <p:cNvPr id="91" name="Freeform: Shape 90">
            <a:extLst>
              <a:ext uri="{FF2B5EF4-FFF2-40B4-BE49-F238E27FC236}">
                <a16:creationId xmlns:a16="http://schemas.microsoft.com/office/drawing/2014/main" id="{C3CA578B-5FA2-42B3-85A7-E78AFE06B4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0828" y="720724"/>
            <a:ext cx="4014345" cy="5414576"/>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82900" h="5795027">
                <a:moveTo>
                  <a:pt x="2144960" y="0"/>
                </a:moveTo>
                <a:lnTo>
                  <a:pt x="2332832" y="164715"/>
                </a:lnTo>
                <a:cubicBezTo>
                  <a:pt x="2798675" y="524709"/>
                  <a:pt x="3323620" y="623869"/>
                  <a:pt x="3723546" y="855573"/>
                </a:cubicBezTo>
                <a:cubicBezTo>
                  <a:pt x="4108105" y="1124469"/>
                  <a:pt x="4282900" y="1432851"/>
                  <a:pt x="4282900" y="2048959"/>
                </a:cubicBezTo>
                <a:lnTo>
                  <a:pt x="4282900" y="2231503"/>
                </a:lnTo>
                <a:lnTo>
                  <a:pt x="4282900" y="2752557"/>
                </a:lnTo>
                <a:lnTo>
                  <a:pt x="4282900" y="3042471"/>
                </a:lnTo>
                <a:lnTo>
                  <a:pt x="4282900" y="3441681"/>
                </a:lnTo>
                <a:lnTo>
                  <a:pt x="4282900" y="3746068"/>
                </a:lnTo>
                <a:cubicBezTo>
                  <a:pt x="4282900" y="4362177"/>
                  <a:pt x="4108103" y="4670559"/>
                  <a:pt x="3723546" y="4939455"/>
                </a:cubicBezTo>
                <a:cubicBezTo>
                  <a:pt x="3323617" y="5171158"/>
                  <a:pt x="2798672" y="527031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43" name="TextBox 2">
            <a:extLst>
              <a:ext uri="{FF2B5EF4-FFF2-40B4-BE49-F238E27FC236}">
                <a16:creationId xmlns:a16="http://schemas.microsoft.com/office/drawing/2014/main" id="{44763EFA-611B-931E-2B52-B439238B8507}"/>
              </a:ext>
            </a:extLst>
          </p:cNvPr>
          <p:cNvGraphicFramePr/>
          <p:nvPr>
            <p:extLst>
              <p:ext uri="{D42A27DB-BD31-4B8C-83A1-F6EECF244321}">
                <p14:modId xmlns:p14="http://schemas.microsoft.com/office/powerpoint/2010/main" val="1489368420"/>
              </p:ext>
            </p:extLst>
          </p:nvPr>
        </p:nvGraphicFramePr>
        <p:xfrm>
          <a:off x="6096001" y="2844800"/>
          <a:ext cx="5143500" cy="3053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47942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206359A-F1E3-49EE-BBC2-40888C4A36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65700" y="2026"/>
            <a:ext cx="2926300" cy="5030922"/>
            <a:chOff x="9265700" y="2026"/>
            <a:chExt cx="2926300" cy="5030922"/>
          </a:xfrm>
        </p:grpSpPr>
        <p:sp>
          <p:nvSpPr>
            <p:cNvPr id="13" name="Freeform: Shape 12">
              <a:extLst>
                <a:ext uri="{FF2B5EF4-FFF2-40B4-BE49-F238E27FC236}">
                  <a16:creationId xmlns:a16="http://schemas.microsoft.com/office/drawing/2014/main" id="{CED90C42-6A0F-48E8-BF96-7D3E2A39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26904" y="2026"/>
              <a:ext cx="2249810" cy="2294745"/>
            </a:xfrm>
            <a:custGeom>
              <a:avLst/>
              <a:gdLst>
                <a:gd name="connsiteX0" fmla="*/ 49162 w 2249810"/>
                <a:gd name="connsiteY0" fmla="*/ 0 h 2294745"/>
                <a:gd name="connsiteX1" fmla="*/ 2200648 w 2249810"/>
                <a:gd name="connsiteY1" fmla="*/ 0 h 2294745"/>
                <a:gd name="connsiteX2" fmla="*/ 2210105 w 2249810"/>
                <a:gd name="connsiteY2" fmla="*/ 23601 h 2294745"/>
                <a:gd name="connsiteX3" fmla="*/ 2249810 w 2249810"/>
                <a:gd name="connsiteY3" fmla="*/ 326934 h 2294745"/>
                <a:gd name="connsiteX4" fmla="*/ 2249810 w 2249810"/>
                <a:gd name="connsiteY4" fmla="*/ 422824 h 2294745"/>
                <a:gd name="connsiteX5" fmla="*/ 2249810 w 2249810"/>
                <a:gd name="connsiteY5" fmla="*/ 696534 h 2294745"/>
                <a:gd name="connsiteX6" fmla="*/ 2249810 w 2249810"/>
                <a:gd name="connsiteY6" fmla="*/ 848826 h 2294745"/>
                <a:gd name="connsiteX7" fmla="*/ 2249810 w 2249810"/>
                <a:gd name="connsiteY7" fmla="*/ 1058531 h 2294745"/>
                <a:gd name="connsiteX8" fmla="*/ 2249810 w 2249810"/>
                <a:gd name="connsiteY8" fmla="*/ 1218426 h 2294745"/>
                <a:gd name="connsiteX9" fmla="*/ 1955981 w 2249810"/>
                <a:gd name="connsiteY9" fmla="*/ 1845313 h 2294745"/>
                <a:gd name="connsiteX10" fmla="*/ 1225437 w 2249810"/>
                <a:gd name="connsiteY10" fmla="*/ 2208220 h 2294745"/>
                <a:gd name="connsiteX11" fmla="*/ 1123061 w 2249810"/>
                <a:gd name="connsiteY11" fmla="*/ 2294745 h 2294745"/>
                <a:gd name="connsiteX12" fmla="*/ 1024372 w 2249810"/>
                <a:gd name="connsiteY12" fmla="*/ 2208220 h 2294745"/>
                <a:gd name="connsiteX13" fmla="*/ 293828 w 2249810"/>
                <a:gd name="connsiteY13" fmla="*/ 1845313 h 2294745"/>
                <a:gd name="connsiteX14" fmla="*/ 0 w 2249810"/>
                <a:gd name="connsiteY14" fmla="*/ 1218426 h 2294745"/>
                <a:gd name="connsiteX15" fmla="*/ 0 w 2249810"/>
                <a:gd name="connsiteY15" fmla="*/ 1058531 h 2294745"/>
                <a:gd name="connsiteX16" fmla="*/ 0 w 2249810"/>
                <a:gd name="connsiteY16" fmla="*/ 848826 h 2294745"/>
                <a:gd name="connsiteX17" fmla="*/ 0 w 2249810"/>
                <a:gd name="connsiteY17" fmla="*/ 696534 h 2294745"/>
                <a:gd name="connsiteX18" fmla="*/ 0 w 2249810"/>
                <a:gd name="connsiteY18" fmla="*/ 422824 h 2294745"/>
                <a:gd name="connsiteX19" fmla="*/ 0 w 2249810"/>
                <a:gd name="connsiteY19" fmla="*/ 326934 h 2294745"/>
                <a:gd name="connsiteX20" fmla="*/ 39705 w 2249810"/>
                <a:gd name="connsiteY20" fmla="*/ 23601 h 2294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49810" h="2294745">
                  <a:moveTo>
                    <a:pt x="49162" y="0"/>
                  </a:moveTo>
                  <a:lnTo>
                    <a:pt x="2200648" y="0"/>
                  </a:lnTo>
                  <a:lnTo>
                    <a:pt x="2210105" y="23601"/>
                  </a:lnTo>
                  <a:cubicBezTo>
                    <a:pt x="2236898" y="106934"/>
                    <a:pt x="2249810" y="205568"/>
                    <a:pt x="2249810" y="326934"/>
                  </a:cubicBezTo>
                  <a:lnTo>
                    <a:pt x="2249810" y="422824"/>
                  </a:lnTo>
                  <a:lnTo>
                    <a:pt x="2249810" y="696534"/>
                  </a:lnTo>
                  <a:lnTo>
                    <a:pt x="2249810" y="848826"/>
                  </a:lnTo>
                  <a:lnTo>
                    <a:pt x="2249810" y="1058531"/>
                  </a:lnTo>
                  <a:lnTo>
                    <a:pt x="2249810" y="1218426"/>
                  </a:lnTo>
                  <a:cubicBezTo>
                    <a:pt x="2249810" y="1542068"/>
                    <a:pt x="2157989" y="1704061"/>
                    <a:pt x="1955981" y="1845313"/>
                  </a:cubicBezTo>
                  <a:cubicBezTo>
                    <a:pt x="1745898" y="1967026"/>
                    <a:pt x="1470144" y="2019115"/>
                    <a:pt x="1225437" y="2208220"/>
                  </a:cubicBezTo>
                  <a:lnTo>
                    <a:pt x="1123061" y="2294745"/>
                  </a:lnTo>
                  <a:lnTo>
                    <a:pt x="1024372" y="2208220"/>
                  </a:lnTo>
                  <a:cubicBezTo>
                    <a:pt x="779664" y="2019115"/>
                    <a:pt x="503910" y="1967026"/>
                    <a:pt x="293828" y="1845313"/>
                  </a:cubicBezTo>
                  <a:cubicBezTo>
                    <a:pt x="91820" y="1704061"/>
                    <a:pt x="0" y="1542068"/>
                    <a:pt x="0" y="1218426"/>
                  </a:cubicBezTo>
                  <a:lnTo>
                    <a:pt x="0" y="1058531"/>
                  </a:lnTo>
                  <a:lnTo>
                    <a:pt x="0" y="848826"/>
                  </a:lnTo>
                  <a:lnTo>
                    <a:pt x="0" y="696534"/>
                  </a:lnTo>
                  <a:lnTo>
                    <a:pt x="0" y="422824"/>
                  </a:lnTo>
                  <a:lnTo>
                    <a:pt x="0" y="326934"/>
                  </a:lnTo>
                  <a:cubicBezTo>
                    <a:pt x="0" y="205568"/>
                    <a:pt x="12912" y="106934"/>
                    <a:pt x="39705" y="23601"/>
                  </a:cubicBezTo>
                  <a:close/>
                </a:path>
              </a:pathLst>
            </a:custGeom>
            <a:solidFill>
              <a:schemeClr val="bg2">
                <a:lumMod val="75000"/>
                <a:alpha val="15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5DA0863A-55F7-4EB0-9451-F3EE4D65D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97154" y="1907348"/>
              <a:ext cx="1594846" cy="3044131"/>
            </a:xfrm>
            <a:custGeom>
              <a:avLst/>
              <a:gdLst>
                <a:gd name="connsiteX0" fmla="*/ 1126749 w 1594846"/>
                <a:gd name="connsiteY0" fmla="*/ 0 h 3044131"/>
                <a:gd name="connsiteX1" fmla="*/ 1225438 w 1594846"/>
                <a:gd name="connsiteY1" fmla="*/ 86525 h 3044131"/>
                <a:gd name="connsiteX2" fmla="*/ 1413279 w 1594846"/>
                <a:gd name="connsiteY2" fmla="*/ 205892 h 3044131"/>
                <a:gd name="connsiteX3" fmla="*/ 1594846 w 1594846"/>
                <a:gd name="connsiteY3" fmla="*/ 289191 h 3044131"/>
                <a:gd name="connsiteX4" fmla="*/ 1594846 w 1594846"/>
                <a:gd name="connsiteY4" fmla="*/ 2754939 h 3044131"/>
                <a:gd name="connsiteX5" fmla="*/ 1413277 w 1594846"/>
                <a:gd name="connsiteY5" fmla="*/ 2838239 h 3044131"/>
                <a:gd name="connsiteX6" fmla="*/ 1225436 w 1594846"/>
                <a:gd name="connsiteY6" fmla="*/ 2957606 h 3044131"/>
                <a:gd name="connsiteX7" fmla="*/ 1123061 w 1594846"/>
                <a:gd name="connsiteY7" fmla="*/ 3044131 h 3044131"/>
                <a:gd name="connsiteX8" fmla="*/ 1024372 w 1594846"/>
                <a:gd name="connsiteY8" fmla="*/ 2957606 h 3044131"/>
                <a:gd name="connsiteX9" fmla="*/ 293828 w 1594846"/>
                <a:gd name="connsiteY9" fmla="*/ 2594699 h 3044131"/>
                <a:gd name="connsiteX10" fmla="*/ 0 w 1594846"/>
                <a:gd name="connsiteY10" fmla="*/ 1967812 h 3044131"/>
                <a:gd name="connsiteX11" fmla="*/ 0 w 1594846"/>
                <a:gd name="connsiteY11" fmla="*/ 1807917 h 3044131"/>
                <a:gd name="connsiteX12" fmla="*/ 0 w 1594846"/>
                <a:gd name="connsiteY12" fmla="*/ 1598212 h 3044131"/>
                <a:gd name="connsiteX13" fmla="*/ 0 w 1594846"/>
                <a:gd name="connsiteY13" fmla="*/ 1445920 h 3044131"/>
                <a:gd name="connsiteX14" fmla="*/ 0 w 1594846"/>
                <a:gd name="connsiteY14" fmla="*/ 1172210 h 3044131"/>
                <a:gd name="connsiteX15" fmla="*/ 0 w 1594846"/>
                <a:gd name="connsiteY15" fmla="*/ 1076320 h 3044131"/>
                <a:gd name="connsiteX16" fmla="*/ 293829 w 1594846"/>
                <a:gd name="connsiteY16" fmla="*/ 449433 h 3044131"/>
                <a:gd name="connsiteX17" fmla="*/ 1024374 w 1594846"/>
                <a:gd name="connsiteY17" fmla="*/ 86525 h 3044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4846" h="3044131">
                  <a:moveTo>
                    <a:pt x="1126749" y="0"/>
                  </a:moveTo>
                  <a:lnTo>
                    <a:pt x="1225438" y="86525"/>
                  </a:lnTo>
                  <a:cubicBezTo>
                    <a:pt x="1286615" y="133801"/>
                    <a:pt x="1349732" y="172514"/>
                    <a:pt x="1413279" y="205892"/>
                  </a:cubicBezTo>
                  <a:lnTo>
                    <a:pt x="1594846" y="289191"/>
                  </a:lnTo>
                  <a:lnTo>
                    <a:pt x="1594846" y="2754939"/>
                  </a:lnTo>
                  <a:lnTo>
                    <a:pt x="1413277" y="2838239"/>
                  </a:lnTo>
                  <a:cubicBezTo>
                    <a:pt x="1349730" y="2871617"/>
                    <a:pt x="1286613" y="2910330"/>
                    <a:pt x="1225436" y="2957606"/>
                  </a:cubicBezTo>
                  <a:lnTo>
                    <a:pt x="1123061" y="3044131"/>
                  </a:lnTo>
                  <a:lnTo>
                    <a:pt x="1024372" y="2957606"/>
                  </a:lnTo>
                  <a:cubicBezTo>
                    <a:pt x="779664" y="2768501"/>
                    <a:pt x="503910" y="2716412"/>
                    <a:pt x="293828" y="2594699"/>
                  </a:cubicBezTo>
                  <a:cubicBezTo>
                    <a:pt x="91820" y="2453447"/>
                    <a:pt x="0" y="2291454"/>
                    <a:pt x="0" y="1967812"/>
                  </a:cubicBezTo>
                  <a:lnTo>
                    <a:pt x="0" y="1807917"/>
                  </a:lnTo>
                  <a:lnTo>
                    <a:pt x="0" y="1598212"/>
                  </a:lnTo>
                  <a:lnTo>
                    <a:pt x="0" y="1445920"/>
                  </a:lnTo>
                  <a:lnTo>
                    <a:pt x="0" y="1172210"/>
                  </a:lnTo>
                  <a:lnTo>
                    <a:pt x="0" y="1076320"/>
                  </a:lnTo>
                  <a:cubicBezTo>
                    <a:pt x="0" y="752678"/>
                    <a:pt x="91821" y="590684"/>
                    <a:pt x="293829" y="449433"/>
                  </a:cubicBezTo>
                  <a:cubicBezTo>
                    <a:pt x="503912" y="327719"/>
                    <a:pt x="779665" y="275630"/>
                    <a:pt x="1024374" y="86525"/>
                  </a:cubicBezTo>
                  <a:close/>
                </a:path>
              </a:pathLst>
            </a:custGeom>
            <a:solidFill>
              <a:schemeClr val="bg2">
                <a:lumMod val="75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5FE7CFE2-40F6-44B2-8AAD-0C384EEFC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265700" y="7622"/>
              <a:ext cx="2372219" cy="2371961"/>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4282900 w 4447989"/>
                <a:gd name="connsiteY0" fmla="*/ 2048959 h 5795027"/>
                <a:gd name="connsiteX1" fmla="*/ 4282900 w 4447989"/>
                <a:gd name="connsiteY1" fmla="*/ 2231503 h 5795027"/>
                <a:gd name="connsiteX2" fmla="*/ 4282900 w 4447989"/>
                <a:gd name="connsiteY2" fmla="*/ 2752557 h 5795027"/>
                <a:gd name="connsiteX3" fmla="*/ 4282900 w 4447989"/>
                <a:gd name="connsiteY3" fmla="*/ 3042471 h 5795027"/>
                <a:gd name="connsiteX4" fmla="*/ 4282900 w 4447989"/>
                <a:gd name="connsiteY4" fmla="*/ 3441681 h 5795027"/>
                <a:gd name="connsiteX5" fmla="*/ 4282900 w 4447989"/>
                <a:gd name="connsiteY5" fmla="*/ 3746068 h 5795027"/>
                <a:gd name="connsiteX6" fmla="*/ 3723546 w 4447989"/>
                <a:gd name="connsiteY6" fmla="*/ 4939455 h 5795027"/>
                <a:gd name="connsiteX7" fmla="*/ 2332829 w 4447989"/>
                <a:gd name="connsiteY7" fmla="*/ 5630311 h 5795027"/>
                <a:gd name="connsiteX8" fmla="*/ 2137940 w 4447989"/>
                <a:gd name="connsiteY8" fmla="*/ 5795027 h 5795027"/>
                <a:gd name="connsiteX9" fmla="*/ 1950069 w 4447989"/>
                <a:gd name="connsiteY9" fmla="*/ 5630311 h 5795027"/>
                <a:gd name="connsiteX10" fmla="*/ 559353 w 4447989"/>
                <a:gd name="connsiteY10" fmla="*/ 4939455 h 5795027"/>
                <a:gd name="connsiteX11" fmla="*/ 0 w 4447989"/>
                <a:gd name="connsiteY11" fmla="*/ 3746068 h 5795027"/>
                <a:gd name="connsiteX12" fmla="*/ 0 w 4447989"/>
                <a:gd name="connsiteY12" fmla="*/ 3441681 h 5795027"/>
                <a:gd name="connsiteX13" fmla="*/ 0 w 4447989"/>
                <a:gd name="connsiteY13" fmla="*/ 3042471 h 5795027"/>
                <a:gd name="connsiteX14" fmla="*/ 0 w 4447989"/>
                <a:gd name="connsiteY14" fmla="*/ 2752557 h 5795027"/>
                <a:gd name="connsiteX15" fmla="*/ 0 w 4447989"/>
                <a:gd name="connsiteY15" fmla="*/ 2231503 h 5795027"/>
                <a:gd name="connsiteX16" fmla="*/ 0 w 4447989"/>
                <a:gd name="connsiteY16" fmla="*/ 2048959 h 5795027"/>
                <a:gd name="connsiteX17" fmla="*/ 559354 w 4447989"/>
                <a:gd name="connsiteY17" fmla="*/ 855573 h 5795027"/>
                <a:gd name="connsiteX18" fmla="*/ 1950071 w 4447989"/>
                <a:gd name="connsiteY18" fmla="*/ 164715 h 5795027"/>
                <a:gd name="connsiteX19" fmla="*/ 2144960 w 4447989"/>
                <a:gd name="connsiteY19" fmla="*/ 0 h 5795027"/>
                <a:gd name="connsiteX20" fmla="*/ 2332832 w 4447989"/>
                <a:gd name="connsiteY20" fmla="*/ 164715 h 5795027"/>
                <a:gd name="connsiteX21" fmla="*/ 3723546 w 4447989"/>
                <a:gd name="connsiteY21" fmla="*/ 855573 h 5795027"/>
                <a:gd name="connsiteX22" fmla="*/ 4447989 w 4447989"/>
                <a:gd name="connsiteY22" fmla="*/ 2214048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82900"/>
                <a:gd name="connsiteY0" fmla="*/ 1519558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48071 w 4292243"/>
                <a:gd name="connsiteY0" fmla="*/ 1519558 h 5795027"/>
                <a:gd name="connsiteX1" fmla="*/ 4282900 w 4292243"/>
                <a:gd name="connsiteY1" fmla="*/ 2231503 h 5795027"/>
                <a:gd name="connsiteX2" fmla="*/ 4282900 w 4292243"/>
                <a:gd name="connsiteY2" fmla="*/ 2752557 h 5795027"/>
                <a:gd name="connsiteX3" fmla="*/ 4282900 w 4292243"/>
                <a:gd name="connsiteY3" fmla="*/ 3042471 h 5795027"/>
                <a:gd name="connsiteX4" fmla="*/ 4282900 w 4292243"/>
                <a:gd name="connsiteY4" fmla="*/ 3441681 h 5795027"/>
                <a:gd name="connsiteX5" fmla="*/ 4282900 w 4292243"/>
                <a:gd name="connsiteY5" fmla="*/ 3746068 h 5795027"/>
                <a:gd name="connsiteX6" fmla="*/ 3723546 w 4292243"/>
                <a:gd name="connsiteY6" fmla="*/ 4939455 h 5795027"/>
                <a:gd name="connsiteX7" fmla="*/ 2332829 w 4292243"/>
                <a:gd name="connsiteY7" fmla="*/ 5630311 h 5795027"/>
                <a:gd name="connsiteX8" fmla="*/ 2137940 w 4292243"/>
                <a:gd name="connsiteY8" fmla="*/ 5795027 h 5795027"/>
                <a:gd name="connsiteX9" fmla="*/ 1950069 w 4292243"/>
                <a:gd name="connsiteY9" fmla="*/ 5630311 h 5795027"/>
                <a:gd name="connsiteX10" fmla="*/ 559353 w 4292243"/>
                <a:gd name="connsiteY10" fmla="*/ 4939455 h 5795027"/>
                <a:gd name="connsiteX11" fmla="*/ 0 w 4292243"/>
                <a:gd name="connsiteY11" fmla="*/ 3746068 h 5795027"/>
                <a:gd name="connsiteX12" fmla="*/ 0 w 4292243"/>
                <a:gd name="connsiteY12" fmla="*/ 3441681 h 5795027"/>
                <a:gd name="connsiteX13" fmla="*/ 0 w 4292243"/>
                <a:gd name="connsiteY13" fmla="*/ 3042471 h 5795027"/>
                <a:gd name="connsiteX14" fmla="*/ 0 w 4292243"/>
                <a:gd name="connsiteY14" fmla="*/ 2752557 h 5795027"/>
                <a:gd name="connsiteX15" fmla="*/ 0 w 4292243"/>
                <a:gd name="connsiteY15" fmla="*/ 2231503 h 5795027"/>
                <a:gd name="connsiteX16" fmla="*/ 0 w 4292243"/>
                <a:gd name="connsiteY16" fmla="*/ 2048959 h 5795027"/>
                <a:gd name="connsiteX17" fmla="*/ 559354 w 4292243"/>
                <a:gd name="connsiteY17" fmla="*/ 855573 h 5795027"/>
                <a:gd name="connsiteX18" fmla="*/ 1950071 w 4292243"/>
                <a:gd name="connsiteY18" fmla="*/ 164715 h 5795027"/>
                <a:gd name="connsiteX19" fmla="*/ 2144960 w 4292243"/>
                <a:gd name="connsiteY19" fmla="*/ 0 h 5795027"/>
                <a:gd name="connsiteX20" fmla="*/ 2332832 w 4292243"/>
                <a:gd name="connsiteY20" fmla="*/ 164715 h 5795027"/>
                <a:gd name="connsiteX21" fmla="*/ 3723546 w 4292243"/>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3723546 w 4282900"/>
                <a:gd name="connsiteY21" fmla="*/ 855573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2144960 w 4282900"/>
                <a:gd name="connsiteY18" fmla="*/ 0 h 5795027"/>
                <a:gd name="connsiteX0" fmla="*/ 4213242 w 4282900"/>
                <a:gd name="connsiteY0" fmla="*/ 1512593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64279 w 4282900"/>
                <a:gd name="connsiteY17" fmla="*/ 1516418 h 5795027"/>
                <a:gd name="connsiteX18" fmla="*/ 559354 w 4282900"/>
                <a:gd name="connsiteY18" fmla="*/ 855573 h 5795027"/>
                <a:gd name="connsiteX19" fmla="*/ 2144960 w 4282900"/>
                <a:gd name="connsiteY19" fmla="*/ 0 h 5795027"/>
                <a:gd name="connsiteX0" fmla="*/ 4213242 w 4282900"/>
                <a:gd name="connsiteY0" fmla="*/ 657020 h 4939454"/>
                <a:gd name="connsiteX1" fmla="*/ 4282900 w 4282900"/>
                <a:gd name="connsiteY1" fmla="*/ 1375930 h 4939454"/>
                <a:gd name="connsiteX2" fmla="*/ 4282900 w 4282900"/>
                <a:gd name="connsiteY2" fmla="*/ 1896984 h 4939454"/>
                <a:gd name="connsiteX3" fmla="*/ 4282900 w 4282900"/>
                <a:gd name="connsiteY3" fmla="*/ 2186898 h 4939454"/>
                <a:gd name="connsiteX4" fmla="*/ 4282900 w 4282900"/>
                <a:gd name="connsiteY4" fmla="*/ 2586108 h 4939454"/>
                <a:gd name="connsiteX5" fmla="*/ 4282900 w 4282900"/>
                <a:gd name="connsiteY5" fmla="*/ 2890495 h 4939454"/>
                <a:gd name="connsiteX6" fmla="*/ 3723546 w 4282900"/>
                <a:gd name="connsiteY6" fmla="*/ 4083882 h 4939454"/>
                <a:gd name="connsiteX7" fmla="*/ 2332829 w 4282900"/>
                <a:gd name="connsiteY7" fmla="*/ 4774738 h 4939454"/>
                <a:gd name="connsiteX8" fmla="*/ 2137940 w 4282900"/>
                <a:gd name="connsiteY8" fmla="*/ 4939454 h 4939454"/>
                <a:gd name="connsiteX9" fmla="*/ 1950069 w 4282900"/>
                <a:gd name="connsiteY9" fmla="*/ 4774738 h 4939454"/>
                <a:gd name="connsiteX10" fmla="*/ 559353 w 4282900"/>
                <a:gd name="connsiteY10" fmla="*/ 4083882 h 4939454"/>
                <a:gd name="connsiteX11" fmla="*/ 0 w 4282900"/>
                <a:gd name="connsiteY11" fmla="*/ 2890495 h 4939454"/>
                <a:gd name="connsiteX12" fmla="*/ 0 w 4282900"/>
                <a:gd name="connsiteY12" fmla="*/ 2586108 h 4939454"/>
                <a:gd name="connsiteX13" fmla="*/ 0 w 4282900"/>
                <a:gd name="connsiteY13" fmla="*/ 2186898 h 4939454"/>
                <a:gd name="connsiteX14" fmla="*/ 0 w 4282900"/>
                <a:gd name="connsiteY14" fmla="*/ 1896984 h 4939454"/>
                <a:gd name="connsiteX15" fmla="*/ 0 w 4282900"/>
                <a:gd name="connsiteY15" fmla="*/ 1375930 h 4939454"/>
                <a:gd name="connsiteX16" fmla="*/ 0 w 4282900"/>
                <a:gd name="connsiteY16" fmla="*/ 1193386 h 4939454"/>
                <a:gd name="connsiteX17" fmla="*/ 64279 w 4282900"/>
                <a:gd name="connsiteY17" fmla="*/ 660845 h 4939454"/>
                <a:gd name="connsiteX18" fmla="*/ 559354 w 4282900"/>
                <a:gd name="connsiteY18" fmla="*/ 0 h 493945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 name="connsiteX0" fmla="*/ 4213242 w 4282900"/>
                <a:gd name="connsiteY0" fmla="*/ 0 h 4282434"/>
                <a:gd name="connsiteX1" fmla="*/ 4282900 w 4282900"/>
                <a:gd name="connsiteY1" fmla="*/ 718910 h 4282434"/>
                <a:gd name="connsiteX2" fmla="*/ 4282900 w 4282900"/>
                <a:gd name="connsiteY2" fmla="*/ 1239964 h 4282434"/>
                <a:gd name="connsiteX3" fmla="*/ 4282900 w 4282900"/>
                <a:gd name="connsiteY3" fmla="*/ 1529878 h 4282434"/>
                <a:gd name="connsiteX4" fmla="*/ 4282900 w 4282900"/>
                <a:gd name="connsiteY4" fmla="*/ 1929088 h 4282434"/>
                <a:gd name="connsiteX5" fmla="*/ 4282900 w 4282900"/>
                <a:gd name="connsiteY5" fmla="*/ 2233475 h 4282434"/>
                <a:gd name="connsiteX6" fmla="*/ 3723546 w 4282900"/>
                <a:gd name="connsiteY6" fmla="*/ 3426862 h 4282434"/>
                <a:gd name="connsiteX7" fmla="*/ 2332829 w 4282900"/>
                <a:gd name="connsiteY7" fmla="*/ 4117718 h 4282434"/>
                <a:gd name="connsiteX8" fmla="*/ 2137940 w 4282900"/>
                <a:gd name="connsiteY8" fmla="*/ 4282434 h 4282434"/>
                <a:gd name="connsiteX9" fmla="*/ 1950069 w 4282900"/>
                <a:gd name="connsiteY9" fmla="*/ 4117718 h 4282434"/>
                <a:gd name="connsiteX10" fmla="*/ 559353 w 4282900"/>
                <a:gd name="connsiteY10" fmla="*/ 3426862 h 4282434"/>
                <a:gd name="connsiteX11" fmla="*/ 0 w 4282900"/>
                <a:gd name="connsiteY11" fmla="*/ 2233475 h 4282434"/>
                <a:gd name="connsiteX12" fmla="*/ 0 w 4282900"/>
                <a:gd name="connsiteY12" fmla="*/ 1929088 h 4282434"/>
                <a:gd name="connsiteX13" fmla="*/ 0 w 4282900"/>
                <a:gd name="connsiteY13" fmla="*/ 1529878 h 4282434"/>
                <a:gd name="connsiteX14" fmla="*/ 0 w 4282900"/>
                <a:gd name="connsiteY14" fmla="*/ 1239964 h 4282434"/>
                <a:gd name="connsiteX15" fmla="*/ 0 w 4282900"/>
                <a:gd name="connsiteY15" fmla="*/ 718910 h 4282434"/>
                <a:gd name="connsiteX16" fmla="*/ 0 w 4282900"/>
                <a:gd name="connsiteY16" fmla="*/ 536366 h 4282434"/>
                <a:gd name="connsiteX17" fmla="*/ 64279 w 4282900"/>
                <a:gd name="connsiteY17" fmla="*/ 3825 h 428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4282900" h="4282434">
                  <a:moveTo>
                    <a:pt x="4213242" y="0"/>
                  </a:moveTo>
                  <a:cubicBezTo>
                    <a:pt x="4294511" y="306972"/>
                    <a:pt x="4271290" y="481595"/>
                    <a:pt x="4282900" y="718910"/>
                  </a:cubicBezTo>
                  <a:lnTo>
                    <a:pt x="4282900" y="1239964"/>
                  </a:lnTo>
                  <a:lnTo>
                    <a:pt x="4282900" y="1529878"/>
                  </a:lnTo>
                  <a:lnTo>
                    <a:pt x="4282900" y="1929088"/>
                  </a:lnTo>
                  <a:lnTo>
                    <a:pt x="4282900" y="2233475"/>
                  </a:lnTo>
                  <a:cubicBezTo>
                    <a:pt x="4282900" y="2849584"/>
                    <a:pt x="4108103" y="3157966"/>
                    <a:pt x="3723546" y="3426862"/>
                  </a:cubicBezTo>
                  <a:cubicBezTo>
                    <a:pt x="3323617" y="3658565"/>
                    <a:pt x="2798672" y="3757725"/>
                    <a:pt x="2332829" y="4117718"/>
                  </a:cubicBezTo>
                  <a:lnTo>
                    <a:pt x="2137940" y="4282434"/>
                  </a:lnTo>
                  <a:lnTo>
                    <a:pt x="1950069" y="4117718"/>
                  </a:lnTo>
                  <a:cubicBezTo>
                    <a:pt x="1484225" y="3757725"/>
                    <a:pt x="959280" y="3658565"/>
                    <a:pt x="559353" y="3426862"/>
                  </a:cubicBezTo>
                  <a:cubicBezTo>
                    <a:pt x="174796" y="3157966"/>
                    <a:pt x="0" y="2849584"/>
                    <a:pt x="0" y="2233475"/>
                  </a:cubicBezTo>
                  <a:lnTo>
                    <a:pt x="0" y="1929088"/>
                  </a:lnTo>
                  <a:lnTo>
                    <a:pt x="0" y="1529878"/>
                  </a:lnTo>
                  <a:lnTo>
                    <a:pt x="0" y="1239964"/>
                  </a:lnTo>
                  <a:lnTo>
                    <a:pt x="0" y="718910"/>
                  </a:lnTo>
                  <a:lnTo>
                    <a:pt x="0" y="536366"/>
                  </a:lnTo>
                  <a:cubicBezTo>
                    <a:pt x="10713" y="417185"/>
                    <a:pt x="19813" y="133066"/>
                    <a:pt x="64279" y="3825"/>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9F0D6A17-AA80-4608-8660-8D1587A17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36649" y="1823190"/>
              <a:ext cx="1654608" cy="3209758"/>
            </a:xfrm>
            <a:custGeom>
              <a:avLst/>
              <a:gdLst>
                <a:gd name="connsiteX0" fmla="*/ 2144960 w 4282900"/>
                <a:gd name="connsiteY0" fmla="*/ 0 h 5795027"/>
                <a:gd name="connsiteX1" fmla="*/ 2332832 w 4282900"/>
                <a:gd name="connsiteY1" fmla="*/ 164715 h 5795027"/>
                <a:gd name="connsiteX2" fmla="*/ 3723546 w 4282900"/>
                <a:gd name="connsiteY2" fmla="*/ 855573 h 5795027"/>
                <a:gd name="connsiteX3" fmla="*/ 4282900 w 4282900"/>
                <a:gd name="connsiteY3" fmla="*/ 2048959 h 5795027"/>
                <a:gd name="connsiteX4" fmla="*/ 4282900 w 4282900"/>
                <a:gd name="connsiteY4" fmla="*/ 2231503 h 5795027"/>
                <a:gd name="connsiteX5" fmla="*/ 4282900 w 4282900"/>
                <a:gd name="connsiteY5" fmla="*/ 2752557 h 5795027"/>
                <a:gd name="connsiteX6" fmla="*/ 4282900 w 4282900"/>
                <a:gd name="connsiteY6" fmla="*/ 3042471 h 5795027"/>
                <a:gd name="connsiteX7" fmla="*/ 4282900 w 4282900"/>
                <a:gd name="connsiteY7" fmla="*/ 3441681 h 5795027"/>
                <a:gd name="connsiteX8" fmla="*/ 4282900 w 4282900"/>
                <a:gd name="connsiteY8" fmla="*/ 3746068 h 5795027"/>
                <a:gd name="connsiteX9" fmla="*/ 3723546 w 4282900"/>
                <a:gd name="connsiteY9" fmla="*/ 4939455 h 5795027"/>
                <a:gd name="connsiteX10" fmla="*/ 2332829 w 4282900"/>
                <a:gd name="connsiteY10" fmla="*/ 5630311 h 5795027"/>
                <a:gd name="connsiteX11" fmla="*/ 2137940 w 4282900"/>
                <a:gd name="connsiteY11" fmla="*/ 5795027 h 5795027"/>
                <a:gd name="connsiteX12" fmla="*/ 1950069 w 4282900"/>
                <a:gd name="connsiteY12" fmla="*/ 5630311 h 5795027"/>
                <a:gd name="connsiteX13" fmla="*/ 559353 w 4282900"/>
                <a:gd name="connsiteY13" fmla="*/ 4939455 h 5795027"/>
                <a:gd name="connsiteX14" fmla="*/ 0 w 4282900"/>
                <a:gd name="connsiteY14" fmla="*/ 3746068 h 5795027"/>
                <a:gd name="connsiteX15" fmla="*/ 0 w 4282900"/>
                <a:gd name="connsiteY15" fmla="*/ 3441681 h 5795027"/>
                <a:gd name="connsiteX16" fmla="*/ 0 w 4282900"/>
                <a:gd name="connsiteY16" fmla="*/ 3042471 h 5795027"/>
                <a:gd name="connsiteX17" fmla="*/ 0 w 4282900"/>
                <a:gd name="connsiteY17" fmla="*/ 2752557 h 5795027"/>
                <a:gd name="connsiteX18" fmla="*/ 0 w 4282900"/>
                <a:gd name="connsiteY18" fmla="*/ 2231503 h 5795027"/>
                <a:gd name="connsiteX19" fmla="*/ 0 w 4282900"/>
                <a:gd name="connsiteY19" fmla="*/ 2048959 h 5795027"/>
                <a:gd name="connsiteX20" fmla="*/ 559354 w 4282900"/>
                <a:gd name="connsiteY20" fmla="*/ 855573 h 5795027"/>
                <a:gd name="connsiteX21" fmla="*/ 1950071 w 4282900"/>
                <a:gd name="connsiteY21" fmla="*/ 164715 h 5795027"/>
                <a:gd name="connsiteX0" fmla="*/ 2144960 w 4282900"/>
                <a:gd name="connsiteY0" fmla="*/ 0 h 5795027"/>
                <a:gd name="connsiteX1" fmla="*/ 2332832 w 4282900"/>
                <a:gd name="connsiteY1" fmla="*/ 164715 h 5795027"/>
                <a:gd name="connsiteX2" fmla="*/ 2976290 w 4282900"/>
                <a:gd name="connsiteY2" fmla="*/ 524033 h 5795027"/>
                <a:gd name="connsiteX3" fmla="*/ 3723546 w 4282900"/>
                <a:gd name="connsiteY3" fmla="*/ 855573 h 5795027"/>
                <a:gd name="connsiteX4" fmla="*/ 4282900 w 4282900"/>
                <a:gd name="connsiteY4" fmla="*/ 2048959 h 5795027"/>
                <a:gd name="connsiteX5" fmla="*/ 4282900 w 4282900"/>
                <a:gd name="connsiteY5" fmla="*/ 2231503 h 5795027"/>
                <a:gd name="connsiteX6" fmla="*/ 4282900 w 4282900"/>
                <a:gd name="connsiteY6" fmla="*/ 2752557 h 5795027"/>
                <a:gd name="connsiteX7" fmla="*/ 4282900 w 4282900"/>
                <a:gd name="connsiteY7" fmla="*/ 3042471 h 5795027"/>
                <a:gd name="connsiteX8" fmla="*/ 4282900 w 4282900"/>
                <a:gd name="connsiteY8" fmla="*/ 3441681 h 5795027"/>
                <a:gd name="connsiteX9" fmla="*/ 4282900 w 4282900"/>
                <a:gd name="connsiteY9" fmla="*/ 3746068 h 5795027"/>
                <a:gd name="connsiteX10" fmla="*/ 3723546 w 4282900"/>
                <a:gd name="connsiteY10" fmla="*/ 4939455 h 5795027"/>
                <a:gd name="connsiteX11" fmla="*/ 2332829 w 4282900"/>
                <a:gd name="connsiteY11" fmla="*/ 5630311 h 5795027"/>
                <a:gd name="connsiteX12" fmla="*/ 2137940 w 4282900"/>
                <a:gd name="connsiteY12" fmla="*/ 5795027 h 5795027"/>
                <a:gd name="connsiteX13" fmla="*/ 1950069 w 4282900"/>
                <a:gd name="connsiteY13" fmla="*/ 5630311 h 5795027"/>
                <a:gd name="connsiteX14" fmla="*/ 559353 w 4282900"/>
                <a:gd name="connsiteY14" fmla="*/ 4939455 h 5795027"/>
                <a:gd name="connsiteX15" fmla="*/ 0 w 4282900"/>
                <a:gd name="connsiteY15" fmla="*/ 3746068 h 5795027"/>
                <a:gd name="connsiteX16" fmla="*/ 0 w 4282900"/>
                <a:gd name="connsiteY16" fmla="*/ 3441681 h 5795027"/>
                <a:gd name="connsiteX17" fmla="*/ 0 w 4282900"/>
                <a:gd name="connsiteY17" fmla="*/ 3042471 h 5795027"/>
                <a:gd name="connsiteX18" fmla="*/ 0 w 4282900"/>
                <a:gd name="connsiteY18" fmla="*/ 2752557 h 5795027"/>
                <a:gd name="connsiteX19" fmla="*/ 0 w 4282900"/>
                <a:gd name="connsiteY19" fmla="*/ 2231503 h 5795027"/>
                <a:gd name="connsiteX20" fmla="*/ 0 w 4282900"/>
                <a:gd name="connsiteY20" fmla="*/ 2048959 h 5795027"/>
                <a:gd name="connsiteX21" fmla="*/ 559354 w 4282900"/>
                <a:gd name="connsiteY21" fmla="*/ 855573 h 5795027"/>
                <a:gd name="connsiteX22" fmla="*/ 1950071 w 4282900"/>
                <a:gd name="connsiteY22" fmla="*/ 164715 h 5795027"/>
                <a:gd name="connsiteX23" fmla="*/ 2144960 w 4282900"/>
                <a:gd name="connsiteY23" fmla="*/ 0 h 5795027"/>
                <a:gd name="connsiteX0" fmla="*/ 3723546 w 4282900"/>
                <a:gd name="connsiteY0" fmla="*/ 855573 h 5795027"/>
                <a:gd name="connsiteX1" fmla="*/ 4282900 w 4282900"/>
                <a:gd name="connsiteY1" fmla="*/ 2048959 h 5795027"/>
                <a:gd name="connsiteX2" fmla="*/ 4282900 w 4282900"/>
                <a:gd name="connsiteY2" fmla="*/ 2231503 h 5795027"/>
                <a:gd name="connsiteX3" fmla="*/ 4282900 w 4282900"/>
                <a:gd name="connsiteY3" fmla="*/ 2752557 h 5795027"/>
                <a:gd name="connsiteX4" fmla="*/ 4282900 w 4282900"/>
                <a:gd name="connsiteY4" fmla="*/ 3042471 h 5795027"/>
                <a:gd name="connsiteX5" fmla="*/ 4282900 w 4282900"/>
                <a:gd name="connsiteY5" fmla="*/ 3441681 h 5795027"/>
                <a:gd name="connsiteX6" fmla="*/ 4282900 w 4282900"/>
                <a:gd name="connsiteY6" fmla="*/ 3746068 h 5795027"/>
                <a:gd name="connsiteX7" fmla="*/ 3723546 w 4282900"/>
                <a:gd name="connsiteY7" fmla="*/ 4939455 h 5795027"/>
                <a:gd name="connsiteX8" fmla="*/ 2332829 w 4282900"/>
                <a:gd name="connsiteY8" fmla="*/ 5630311 h 5795027"/>
                <a:gd name="connsiteX9" fmla="*/ 2137940 w 4282900"/>
                <a:gd name="connsiteY9" fmla="*/ 5795027 h 5795027"/>
                <a:gd name="connsiteX10" fmla="*/ 1950069 w 4282900"/>
                <a:gd name="connsiteY10" fmla="*/ 5630311 h 5795027"/>
                <a:gd name="connsiteX11" fmla="*/ 559353 w 4282900"/>
                <a:gd name="connsiteY11" fmla="*/ 4939455 h 5795027"/>
                <a:gd name="connsiteX12" fmla="*/ 0 w 4282900"/>
                <a:gd name="connsiteY12" fmla="*/ 3746068 h 5795027"/>
                <a:gd name="connsiteX13" fmla="*/ 0 w 4282900"/>
                <a:gd name="connsiteY13" fmla="*/ 3441681 h 5795027"/>
                <a:gd name="connsiteX14" fmla="*/ 0 w 4282900"/>
                <a:gd name="connsiteY14" fmla="*/ 3042471 h 5795027"/>
                <a:gd name="connsiteX15" fmla="*/ 0 w 4282900"/>
                <a:gd name="connsiteY15" fmla="*/ 2752557 h 5795027"/>
                <a:gd name="connsiteX16" fmla="*/ 0 w 4282900"/>
                <a:gd name="connsiteY16" fmla="*/ 2231503 h 5795027"/>
                <a:gd name="connsiteX17" fmla="*/ 0 w 4282900"/>
                <a:gd name="connsiteY17" fmla="*/ 2048959 h 5795027"/>
                <a:gd name="connsiteX18" fmla="*/ 559354 w 4282900"/>
                <a:gd name="connsiteY18" fmla="*/ 855573 h 5795027"/>
                <a:gd name="connsiteX19" fmla="*/ 1950071 w 4282900"/>
                <a:gd name="connsiteY19" fmla="*/ 164715 h 5795027"/>
                <a:gd name="connsiteX20" fmla="*/ 2144960 w 4282900"/>
                <a:gd name="connsiteY20" fmla="*/ 0 h 5795027"/>
                <a:gd name="connsiteX21" fmla="*/ 2332832 w 4282900"/>
                <a:gd name="connsiteY21" fmla="*/ 164715 h 5795027"/>
                <a:gd name="connsiteX22" fmla="*/ 2976290 w 4282900"/>
                <a:gd name="connsiteY22" fmla="*/ 524033 h 5795027"/>
                <a:gd name="connsiteX23" fmla="*/ 3888635 w 4282900"/>
                <a:gd name="connsiteY23"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22" fmla="*/ 3888635 w 4282900"/>
                <a:gd name="connsiteY22" fmla="*/ 1020662 h 5795027"/>
                <a:gd name="connsiteX0" fmla="*/ 4282900 w 4282900"/>
                <a:gd name="connsiteY0" fmla="*/ 2048959 h 5795027"/>
                <a:gd name="connsiteX1" fmla="*/ 4282900 w 4282900"/>
                <a:gd name="connsiteY1" fmla="*/ 2231503 h 5795027"/>
                <a:gd name="connsiteX2" fmla="*/ 4282900 w 4282900"/>
                <a:gd name="connsiteY2" fmla="*/ 2752557 h 5795027"/>
                <a:gd name="connsiteX3" fmla="*/ 4282900 w 4282900"/>
                <a:gd name="connsiteY3" fmla="*/ 3042471 h 5795027"/>
                <a:gd name="connsiteX4" fmla="*/ 4282900 w 4282900"/>
                <a:gd name="connsiteY4" fmla="*/ 3441681 h 5795027"/>
                <a:gd name="connsiteX5" fmla="*/ 4282900 w 4282900"/>
                <a:gd name="connsiteY5" fmla="*/ 3746068 h 5795027"/>
                <a:gd name="connsiteX6" fmla="*/ 3723546 w 4282900"/>
                <a:gd name="connsiteY6" fmla="*/ 4939455 h 5795027"/>
                <a:gd name="connsiteX7" fmla="*/ 2332829 w 4282900"/>
                <a:gd name="connsiteY7" fmla="*/ 5630311 h 5795027"/>
                <a:gd name="connsiteX8" fmla="*/ 2137940 w 4282900"/>
                <a:gd name="connsiteY8" fmla="*/ 5795027 h 5795027"/>
                <a:gd name="connsiteX9" fmla="*/ 1950069 w 4282900"/>
                <a:gd name="connsiteY9" fmla="*/ 5630311 h 5795027"/>
                <a:gd name="connsiteX10" fmla="*/ 559353 w 4282900"/>
                <a:gd name="connsiteY10" fmla="*/ 4939455 h 5795027"/>
                <a:gd name="connsiteX11" fmla="*/ 0 w 4282900"/>
                <a:gd name="connsiteY11" fmla="*/ 3746068 h 5795027"/>
                <a:gd name="connsiteX12" fmla="*/ 0 w 4282900"/>
                <a:gd name="connsiteY12" fmla="*/ 3441681 h 5795027"/>
                <a:gd name="connsiteX13" fmla="*/ 0 w 4282900"/>
                <a:gd name="connsiteY13" fmla="*/ 3042471 h 5795027"/>
                <a:gd name="connsiteX14" fmla="*/ 0 w 4282900"/>
                <a:gd name="connsiteY14" fmla="*/ 2752557 h 5795027"/>
                <a:gd name="connsiteX15" fmla="*/ 0 w 4282900"/>
                <a:gd name="connsiteY15" fmla="*/ 2231503 h 5795027"/>
                <a:gd name="connsiteX16" fmla="*/ 0 w 4282900"/>
                <a:gd name="connsiteY16" fmla="*/ 2048959 h 5795027"/>
                <a:gd name="connsiteX17" fmla="*/ 559354 w 4282900"/>
                <a:gd name="connsiteY17" fmla="*/ 855573 h 5795027"/>
                <a:gd name="connsiteX18" fmla="*/ 1950071 w 4282900"/>
                <a:gd name="connsiteY18" fmla="*/ 164715 h 5795027"/>
                <a:gd name="connsiteX19" fmla="*/ 2144960 w 4282900"/>
                <a:gd name="connsiteY19" fmla="*/ 0 h 5795027"/>
                <a:gd name="connsiteX20" fmla="*/ 2332832 w 4282900"/>
                <a:gd name="connsiteY20" fmla="*/ 164715 h 5795027"/>
                <a:gd name="connsiteX21" fmla="*/ 2976290 w 4282900"/>
                <a:gd name="connsiteY21" fmla="*/ 524033 h 5795027"/>
                <a:gd name="connsiteX0" fmla="*/ 4282900 w 4282900"/>
                <a:gd name="connsiteY0" fmla="*/ 2231503 h 5795027"/>
                <a:gd name="connsiteX1" fmla="*/ 4282900 w 4282900"/>
                <a:gd name="connsiteY1" fmla="*/ 2752557 h 5795027"/>
                <a:gd name="connsiteX2" fmla="*/ 4282900 w 4282900"/>
                <a:gd name="connsiteY2" fmla="*/ 3042471 h 5795027"/>
                <a:gd name="connsiteX3" fmla="*/ 4282900 w 4282900"/>
                <a:gd name="connsiteY3" fmla="*/ 3441681 h 5795027"/>
                <a:gd name="connsiteX4" fmla="*/ 4282900 w 4282900"/>
                <a:gd name="connsiteY4" fmla="*/ 3746068 h 5795027"/>
                <a:gd name="connsiteX5" fmla="*/ 3723546 w 4282900"/>
                <a:gd name="connsiteY5" fmla="*/ 4939455 h 5795027"/>
                <a:gd name="connsiteX6" fmla="*/ 2332829 w 4282900"/>
                <a:gd name="connsiteY6" fmla="*/ 5630311 h 5795027"/>
                <a:gd name="connsiteX7" fmla="*/ 2137940 w 4282900"/>
                <a:gd name="connsiteY7" fmla="*/ 5795027 h 5795027"/>
                <a:gd name="connsiteX8" fmla="*/ 1950069 w 4282900"/>
                <a:gd name="connsiteY8" fmla="*/ 5630311 h 5795027"/>
                <a:gd name="connsiteX9" fmla="*/ 559353 w 4282900"/>
                <a:gd name="connsiteY9" fmla="*/ 4939455 h 5795027"/>
                <a:gd name="connsiteX10" fmla="*/ 0 w 4282900"/>
                <a:gd name="connsiteY10" fmla="*/ 3746068 h 5795027"/>
                <a:gd name="connsiteX11" fmla="*/ 0 w 4282900"/>
                <a:gd name="connsiteY11" fmla="*/ 3441681 h 5795027"/>
                <a:gd name="connsiteX12" fmla="*/ 0 w 4282900"/>
                <a:gd name="connsiteY12" fmla="*/ 3042471 h 5795027"/>
                <a:gd name="connsiteX13" fmla="*/ 0 w 4282900"/>
                <a:gd name="connsiteY13" fmla="*/ 2752557 h 5795027"/>
                <a:gd name="connsiteX14" fmla="*/ 0 w 4282900"/>
                <a:gd name="connsiteY14" fmla="*/ 2231503 h 5795027"/>
                <a:gd name="connsiteX15" fmla="*/ 0 w 4282900"/>
                <a:gd name="connsiteY15" fmla="*/ 2048959 h 5795027"/>
                <a:gd name="connsiteX16" fmla="*/ 559354 w 4282900"/>
                <a:gd name="connsiteY16" fmla="*/ 855573 h 5795027"/>
                <a:gd name="connsiteX17" fmla="*/ 1950071 w 4282900"/>
                <a:gd name="connsiteY17" fmla="*/ 164715 h 5795027"/>
                <a:gd name="connsiteX18" fmla="*/ 2144960 w 4282900"/>
                <a:gd name="connsiteY18" fmla="*/ 0 h 5795027"/>
                <a:gd name="connsiteX19" fmla="*/ 2332832 w 4282900"/>
                <a:gd name="connsiteY19" fmla="*/ 164715 h 5795027"/>
                <a:gd name="connsiteX20" fmla="*/ 2976290 w 4282900"/>
                <a:gd name="connsiteY20" fmla="*/ 524033 h 5795027"/>
                <a:gd name="connsiteX0" fmla="*/ 4282900 w 4282900"/>
                <a:gd name="connsiteY0" fmla="*/ 2752557 h 5795027"/>
                <a:gd name="connsiteX1" fmla="*/ 4282900 w 4282900"/>
                <a:gd name="connsiteY1" fmla="*/ 3042471 h 5795027"/>
                <a:gd name="connsiteX2" fmla="*/ 4282900 w 4282900"/>
                <a:gd name="connsiteY2" fmla="*/ 3441681 h 5795027"/>
                <a:gd name="connsiteX3" fmla="*/ 4282900 w 4282900"/>
                <a:gd name="connsiteY3" fmla="*/ 3746068 h 5795027"/>
                <a:gd name="connsiteX4" fmla="*/ 3723546 w 4282900"/>
                <a:gd name="connsiteY4" fmla="*/ 4939455 h 5795027"/>
                <a:gd name="connsiteX5" fmla="*/ 2332829 w 4282900"/>
                <a:gd name="connsiteY5" fmla="*/ 5630311 h 5795027"/>
                <a:gd name="connsiteX6" fmla="*/ 2137940 w 4282900"/>
                <a:gd name="connsiteY6" fmla="*/ 5795027 h 5795027"/>
                <a:gd name="connsiteX7" fmla="*/ 1950069 w 4282900"/>
                <a:gd name="connsiteY7" fmla="*/ 5630311 h 5795027"/>
                <a:gd name="connsiteX8" fmla="*/ 559353 w 4282900"/>
                <a:gd name="connsiteY8" fmla="*/ 4939455 h 5795027"/>
                <a:gd name="connsiteX9" fmla="*/ 0 w 4282900"/>
                <a:gd name="connsiteY9" fmla="*/ 3746068 h 5795027"/>
                <a:gd name="connsiteX10" fmla="*/ 0 w 4282900"/>
                <a:gd name="connsiteY10" fmla="*/ 3441681 h 5795027"/>
                <a:gd name="connsiteX11" fmla="*/ 0 w 4282900"/>
                <a:gd name="connsiteY11" fmla="*/ 3042471 h 5795027"/>
                <a:gd name="connsiteX12" fmla="*/ 0 w 4282900"/>
                <a:gd name="connsiteY12" fmla="*/ 2752557 h 5795027"/>
                <a:gd name="connsiteX13" fmla="*/ 0 w 4282900"/>
                <a:gd name="connsiteY13" fmla="*/ 2231503 h 5795027"/>
                <a:gd name="connsiteX14" fmla="*/ 0 w 4282900"/>
                <a:gd name="connsiteY14" fmla="*/ 2048959 h 5795027"/>
                <a:gd name="connsiteX15" fmla="*/ 559354 w 4282900"/>
                <a:gd name="connsiteY15" fmla="*/ 855573 h 5795027"/>
                <a:gd name="connsiteX16" fmla="*/ 1950071 w 4282900"/>
                <a:gd name="connsiteY16" fmla="*/ 164715 h 5795027"/>
                <a:gd name="connsiteX17" fmla="*/ 2144960 w 4282900"/>
                <a:gd name="connsiteY17" fmla="*/ 0 h 5795027"/>
                <a:gd name="connsiteX18" fmla="*/ 2332832 w 4282900"/>
                <a:gd name="connsiteY18" fmla="*/ 164715 h 5795027"/>
                <a:gd name="connsiteX19" fmla="*/ 2976290 w 4282900"/>
                <a:gd name="connsiteY19" fmla="*/ 524033 h 5795027"/>
                <a:gd name="connsiteX0" fmla="*/ 4282900 w 4282900"/>
                <a:gd name="connsiteY0" fmla="*/ 3042471 h 5795027"/>
                <a:gd name="connsiteX1" fmla="*/ 4282900 w 4282900"/>
                <a:gd name="connsiteY1" fmla="*/ 3441681 h 5795027"/>
                <a:gd name="connsiteX2" fmla="*/ 4282900 w 4282900"/>
                <a:gd name="connsiteY2" fmla="*/ 3746068 h 5795027"/>
                <a:gd name="connsiteX3" fmla="*/ 3723546 w 4282900"/>
                <a:gd name="connsiteY3" fmla="*/ 4939455 h 5795027"/>
                <a:gd name="connsiteX4" fmla="*/ 2332829 w 4282900"/>
                <a:gd name="connsiteY4" fmla="*/ 5630311 h 5795027"/>
                <a:gd name="connsiteX5" fmla="*/ 2137940 w 4282900"/>
                <a:gd name="connsiteY5" fmla="*/ 5795027 h 5795027"/>
                <a:gd name="connsiteX6" fmla="*/ 1950069 w 4282900"/>
                <a:gd name="connsiteY6" fmla="*/ 5630311 h 5795027"/>
                <a:gd name="connsiteX7" fmla="*/ 559353 w 4282900"/>
                <a:gd name="connsiteY7" fmla="*/ 4939455 h 5795027"/>
                <a:gd name="connsiteX8" fmla="*/ 0 w 4282900"/>
                <a:gd name="connsiteY8" fmla="*/ 3746068 h 5795027"/>
                <a:gd name="connsiteX9" fmla="*/ 0 w 4282900"/>
                <a:gd name="connsiteY9" fmla="*/ 3441681 h 5795027"/>
                <a:gd name="connsiteX10" fmla="*/ 0 w 4282900"/>
                <a:gd name="connsiteY10" fmla="*/ 3042471 h 5795027"/>
                <a:gd name="connsiteX11" fmla="*/ 0 w 4282900"/>
                <a:gd name="connsiteY11" fmla="*/ 2752557 h 5795027"/>
                <a:gd name="connsiteX12" fmla="*/ 0 w 4282900"/>
                <a:gd name="connsiteY12" fmla="*/ 2231503 h 5795027"/>
                <a:gd name="connsiteX13" fmla="*/ 0 w 4282900"/>
                <a:gd name="connsiteY13" fmla="*/ 2048959 h 5795027"/>
                <a:gd name="connsiteX14" fmla="*/ 559354 w 4282900"/>
                <a:gd name="connsiteY14" fmla="*/ 855573 h 5795027"/>
                <a:gd name="connsiteX15" fmla="*/ 1950071 w 4282900"/>
                <a:gd name="connsiteY15" fmla="*/ 164715 h 5795027"/>
                <a:gd name="connsiteX16" fmla="*/ 2144960 w 4282900"/>
                <a:gd name="connsiteY16" fmla="*/ 0 h 5795027"/>
                <a:gd name="connsiteX17" fmla="*/ 2332832 w 4282900"/>
                <a:gd name="connsiteY17" fmla="*/ 164715 h 5795027"/>
                <a:gd name="connsiteX18" fmla="*/ 2976290 w 4282900"/>
                <a:gd name="connsiteY18" fmla="*/ 524033 h 5795027"/>
                <a:gd name="connsiteX0" fmla="*/ 4282900 w 4282900"/>
                <a:gd name="connsiteY0" fmla="*/ 3441681 h 5795027"/>
                <a:gd name="connsiteX1" fmla="*/ 4282900 w 4282900"/>
                <a:gd name="connsiteY1" fmla="*/ 3746068 h 5795027"/>
                <a:gd name="connsiteX2" fmla="*/ 3723546 w 4282900"/>
                <a:gd name="connsiteY2" fmla="*/ 4939455 h 5795027"/>
                <a:gd name="connsiteX3" fmla="*/ 2332829 w 4282900"/>
                <a:gd name="connsiteY3" fmla="*/ 5630311 h 5795027"/>
                <a:gd name="connsiteX4" fmla="*/ 2137940 w 4282900"/>
                <a:gd name="connsiteY4" fmla="*/ 5795027 h 5795027"/>
                <a:gd name="connsiteX5" fmla="*/ 1950069 w 4282900"/>
                <a:gd name="connsiteY5" fmla="*/ 5630311 h 5795027"/>
                <a:gd name="connsiteX6" fmla="*/ 559353 w 4282900"/>
                <a:gd name="connsiteY6" fmla="*/ 4939455 h 5795027"/>
                <a:gd name="connsiteX7" fmla="*/ 0 w 4282900"/>
                <a:gd name="connsiteY7" fmla="*/ 3746068 h 5795027"/>
                <a:gd name="connsiteX8" fmla="*/ 0 w 4282900"/>
                <a:gd name="connsiteY8" fmla="*/ 3441681 h 5795027"/>
                <a:gd name="connsiteX9" fmla="*/ 0 w 4282900"/>
                <a:gd name="connsiteY9" fmla="*/ 3042471 h 5795027"/>
                <a:gd name="connsiteX10" fmla="*/ 0 w 4282900"/>
                <a:gd name="connsiteY10" fmla="*/ 2752557 h 5795027"/>
                <a:gd name="connsiteX11" fmla="*/ 0 w 4282900"/>
                <a:gd name="connsiteY11" fmla="*/ 2231503 h 5795027"/>
                <a:gd name="connsiteX12" fmla="*/ 0 w 4282900"/>
                <a:gd name="connsiteY12" fmla="*/ 2048959 h 5795027"/>
                <a:gd name="connsiteX13" fmla="*/ 559354 w 4282900"/>
                <a:gd name="connsiteY13" fmla="*/ 855573 h 5795027"/>
                <a:gd name="connsiteX14" fmla="*/ 1950071 w 4282900"/>
                <a:gd name="connsiteY14" fmla="*/ 164715 h 5795027"/>
                <a:gd name="connsiteX15" fmla="*/ 2144960 w 4282900"/>
                <a:gd name="connsiteY15" fmla="*/ 0 h 5795027"/>
                <a:gd name="connsiteX16" fmla="*/ 2332832 w 4282900"/>
                <a:gd name="connsiteY16" fmla="*/ 164715 h 5795027"/>
                <a:gd name="connsiteX17" fmla="*/ 2976290 w 4282900"/>
                <a:gd name="connsiteY17" fmla="*/ 524033 h 5795027"/>
                <a:gd name="connsiteX0" fmla="*/ 4282900 w 4282900"/>
                <a:gd name="connsiteY0" fmla="*/ 3441681 h 5795027"/>
                <a:gd name="connsiteX1" fmla="*/ 3723546 w 4282900"/>
                <a:gd name="connsiteY1" fmla="*/ 4939455 h 5795027"/>
                <a:gd name="connsiteX2" fmla="*/ 2332829 w 4282900"/>
                <a:gd name="connsiteY2" fmla="*/ 5630311 h 5795027"/>
                <a:gd name="connsiteX3" fmla="*/ 2137940 w 4282900"/>
                <a:gd name="connsiteY3" fmla="*/ 5795027 h 5795027"/>
                <a:gd name="connsiteX4" fmla="*/ 1950069 w 4282900"/>
                <a:gd name="connsiteY4" fmla="*/ 5630311 h 5795027"/>
                <a:gd name="connsiteX5" fmla="*/ 559353 w 4282900"/>
                <a:gd name="connsiteY5" fmla="*/ 4939455 h 5795027"/>
                <a:gd name="connsiteX6" fmla="*/ 0 w 4282900"/>
                <a:gd name="connsiteY6" fmla="*/ 3746068 h 5795027"/>
                <a:gd name="connsiteX7" fmla="*/ 0 w 4282900"/>
                <a:gd name="connsiteY7" fmla="*/ 3441681 h 5795027"/>
                <a:gd name="connsiteX8" fmla="*/ 0 w 4282900"/>
                <a:gd name="connsiteY8" fmla="*/ 3042471 h 5795027"/>
                <a:gd name="connsiteX9" fmla="*/ 0 w 4282900"/>
                <a:gd name="connsiteY9" fmla="*/ 2752557 h 5795027"/>
                <a:gd name="connsiteX10" fmla="*/ 0 w 4282900"/>
                <a:gd name="connsiteY10" fmla="*/ 2231503 h 5795027"/>
                <a:gd name="connsiteX11" fmla="*/ 0 w 4282900"/>
                <a:gd name="connsiteY11" fmla="*/ 2048959 h 5795027"/>
                <a:gd name="connsiteX12" fmla="*/ 559354 w 4282900"/>
                <a:gd name="connsiteY12" fmla="*/ 855573 h 5795027"/>
                <a:gd name="connsiteX13" fmla="*/ 1950071 w 4282900"/>
                <a:gd name="connsiteY13" fmla="*/ 164715 h 5795027"/>
                <a:gd name="connsiteX14" fmla="*/ 2144960 w 4282900"/>
                <a:gd name="connsiteY14" fmla="*/ 0 h 5795027"/>
                <a:gd name="connsiteX15" fmla="*/ 2332832 w 4282900"/>
                <a:gd name="connsiteY15" fmla="*/ 164715 h 5795027"/>
                <a:gd name="connsiteX16" fmla="*/ 2976290 w 4282900"/>
                <a:gd name="connsiteY16" fmla="*/ 524033 h 5795027"/>
                <a:gd name="connsiteX0" fmla="*/ 3723546 w 3723546"/>
                <a:gd name="connsiteY0" fmla="*/ 4939455 h 5795027"/>
                <a:gd name="connsiteX1" fmla="*/ 2332829 w 3723546"/>
                <a:gd name="connsiteY1" fmla="*/ 5630311 h 5795027"/>
                <a:gd name="connsiteX2" fmla="*/ 2137940 w 3723546"/>
                <a:gd name="connsiteY2" fmla="*/ 5795027 h 5795027"/>
                <a:gd name="connsiteX3" fmla="*/ 1950069 w 3723546"/>
                <a:gd name="connsiteY3" fmla="*/ 5630311 h 5795027"/>
                <a:gd name="connsiteX4" fmla="*/ 559353 w 3723546"/>
                <a:gd name="connsiteY4" fmla="*/ 4939455 h 5795027"/>
                <a:gd name="connsiteX5" fmla="*/ 0 w 3723546"/>
                <a:gd name="connsiteY5" fmla="*/ 3746068 h 5795027"/>
                <a:gd name="connsiteX6" fmla="*/ 0 w 3723546"/>
                <a:gd name="connsiteY6" fmla="*/ 3441681 h 5795027"/>
                <a:gd name="connsiteX7" fmla="*/ 0 w 3723546"/>
                <a:gd name="connsiteY7" fmla="*/ 3042471 h 5795027"/>
                <a:gd name="connsiteX8" fmla="*/ 0 w 3723546"/>
                <a:gd name="connsiteY8" fmla="*/ 2752557 h 5795027"/>
                <a:gd name="connsiteX9" fmla="*/ 0 w 3723546"/>
                <a:gd name="connsiteY9" fmla="*/ 2231503 h 5795027"/>
                <a:gd name="connsiteX10" fmla="*/ 0 w 3723546"/>
                <a:gd name="connsiteY10" fmla="*/ 2048959 h 5795027"/>
                <a:gd name="connsiteX11" fmla="*/ 559354 w 3723546"/>
                <a:gd name="connsiteY11" fmla="*/ 855573 h 5795027"/>
                <a:gd name="connsiteX12" fmla="*/ 1950071 w 3723546"/>
                <a:gd name="connsiteY12" fmla="*/ 164715 h 5795027"/>
                <a:gd name="connsiteX13" fmla="*/ 2144960 w 3723546"/>
                <a:gd name="connsiteY13" fmla="*/ 0 h 5795027"/>
                <a:gd name="connsiteX14" fmla="*/ 2332832 w 3723546"/>
                <a:gd name="connsiteY14" fmla="*/ 164715 h 5795027"/>
                <a:gd name="connsiteX15" fmla="*/ 2976290 w 3723546"/>
                <a:gd name="connsiteY15" fmla="*/ 524033 h 5795027"/>
                <a:gd name="connsiteX0" fmla="*/ 3723546 w 3723546"/>
                <a:gd name="connsiteY0" fmla="*/ 4939455 h 5795027"/>
                <a:gd name="connsiteX1" fmla="*/ 2989878 w 3723546"/>
                <a:gd name="connsiteY1" fmla="*/ 5266109 h 5795027"/>
                <a:gd name="connsiteX2" fmla="*/ 2332829 w 3723546"/>
                <a:gd name="connsiteY2" fmla="*/ 5630311 h 5795027"/>
                <a:gd name="connsiteX3" fmla="*/ 2137940 w 3723546"/>
                <a:gd name="connsiteY3" fmla="*/ 5795027 h 5795027"/>
                <a:gd name="connsiteX4" fmla="*/ 1950069 w 3723546"/>
                <a:gd name="connsiteY4" fmla="*/ 5630311 h 5795027"/>
                <a:gd name="connsiteX5" fmla="*/ 559353 w 3723546"/>
                <a:gd name="connsiteY5" fmla="*/ 4939455 h 5795027"/>
                <a:gd name="connsiteX6" fmla="*/ 0 w 3723546"/>
                <a:gd name="connsiteY6" fmla="*/ 3746068 h 5795027"/>
                <a:gd name="connsiteX7" fmla="*/ 0 w 3723546"/>
                <a:gd name="connsiteY7" fmla="*/ 3441681 h 5795027"/>
                <a:gd name="connsiteX8" fmla="*/ 0 w 3723546"/>
                <a:gd name="connsiteY8" fmla="*/ 3042471 h 5795027"/>
                <a:gd name="connsiteX9" fmla="*/ 0 w 3723546"/>
                <a:gd name="connsiteY9" fmla="*/ 2752557 h 5795027"/>
                <a:gd name="connsiteX10" fmla="*/ 0 w 3723546"/>
                <a:gd name="connsiteY10" fmla="*/ 2231503 h 5795027"/>
                <a:gd name="connsiteX11" fmla="*/ 0 w 3723546"/>
                <a:gd name="connsiteY11" fmla="*/ 2048959 h 5795027"/>
                <a:gd name="connsiteX12" fmla="*/ 559354 w 3723546"/>
                <a:gd name="connsiteY12" fmla="*/ 855573 h 5795027"/>
                <a:gd name="connsiteX13" fmla="*/ 1950071 w 3723546"/>
                <a:gd name="connsiteY13" fmla="*/ 164715 h 5795027"/>
                <a:gd name="connsiteX14" fmla="*/ 2144960 w 3723546"/>
                <a:gd name="connsiteY14" fmla="*/ 0 h 5795027"/>
                <a:gd name="connsiteX15" fmla="*/ 2332832 w 3723546"/>
                <a:gd name="connsiteY15" fmla="*/ 164715 h 5795027"/>
                <a:gd name="connsiteX16" fmla="*/ 2976290 w 3723546"/>
                <a:gd name="connsiteY16"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89878 w 2989878"/>
                <a:gd name="connsiteY0" fmla="*/ 5266109 h 5795027"/>
                <a:gd name="connsiteX1" fmla="*/ 2332829 w 2989878"/>
                <a:gd name="connsiteY1" fmla="*/ 5630311 h 5795027"/>
                <a:gd name="connsiteX2" fmla="*/ 2137940 w 2989878"/>
                <a:gd name="connsiteY2" fmla="*/ 5795027 h 5795027"/>
                <a:gd name="connsiteX3" fmla="*/ 1950069 w 2989878"/>
                <a:gd name="connsiteY3" fmla="*/ 5630311 h 5795027"/>
                <a:gd name="connsiteX4" fmla="*/ 559353 w 2989878"/>
                <a:gd name="connsiteY4" fmla="*/ 4939455 h 5795027"/>
                <a:gd name="connsiteX5" fmla="*/ 0 w 2989878"/>
                <a:gd name="connsiteY5" fmla="*/ 3746068 h 5795027"/>
                <a:gd name="connsiteX6" fmla="*/ 0 w 2989878"/>
                <a:gd name="connsiteY6" fmla="*/ 3441681 h 5795027"/>
                <a:gd name="connsiteX7" fmla="*/ 0 w 2989878"/>
                <a:gd name="connsiteY7" fmla="*/ 3042471 h 5795027"/>
                <a:gd name="connsiteX8" fmla="*/ 0 w 2989878"/>
                <a:gd name="connsiteY8" fmla="*/ 2752557 h 5795027"/>
                <a:gd name="connsiteX9" fmla="*/ 0 w 2989878"/>
                <a:gd name="connsiteY9" fmla="*/ 2231503 h 5795027"/>
                <a:gd name="connsiteX10" fmla="*/ 0 w 2989878"/>
                <a:gd name="connsiteY10" fmla="*/ 2048959 h 5795027"/>
                <a:gd name="connsiteX11" fmla="*/ 559354 w 2989878"/>
                <a:gd name="connsiteY11" fmla="*/ 855573 h 5795027"/>
                <a:gd name="connsiteX12" fmla="*/ 1950071 w 2989878"/>
                <a:gd name="connsiteY12" fmla="*/ 164715 h 5795027"/>
                <a:gd name="connsiteX13" fmla="*/ 2144960 w 2989878"/>
                <a:gd name="connsiteY13" fmla="*/ 0 h 5795027"/>
                <a:gd name="connsiteX14" fmla="*/ 2332832 w 2989878"/>
                <a:gd name="connsiteY14" fmla="*/ 164715 h 5795027"/>
                <a:gd name="connsiteX15" fmla="*/ 2976290 w 2989878"/>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76290"/>
                <a:gd name="connsiteY0" fmla="*/ 5266109 h 5795027"/>
                <a:gd name="connsiteX1" fmla="*/ 2332829 w 2976290"/>
                <a:gd name="connsiteY1" fmla="*/ 5630311 h 5795027"/>
                <a:gd name="connsiteX2" fmla="*/ 2137940 w 2976290"/>
                <a:gd name="connsiteY2" fmla="*/ 5795027 h 5795027"/>
                <a:gd name="connsiteX3" fmla="*/ 1950069 w 2976290"/>
                <a:gd name="connsiteY3" fmla="*/ 5630311 h 5795027"/>
                <a:gd name="connsiteX4" fmla="*/ 559353 w 2976290"/>
                <a:gd name="connsiteY4" fmla="*/ 4939455 h 5795027"/>
                <a:gd name="connsiteX5" fmla="*/ 0 w 2976290"/>
                <a:gd name="connsiteY5" fmla="*/ 3746068 h 5795027"/>
                <a:gd name="connsiteX6" fmla="*/ 0 w 2976290"/>
                <a:gd name="connsiteY6" fmla="*/ 3441681 h 5795027"/>
                <a:gd name="connsiteX7" fmla="*/ 0 w 2976290"/>
                <a:gd name="connsiteY7" fmla="*/ 3042471 h 5795027"/>
                <a:gd name="connsiteX8" fmla="*/ 0 w 2976290"/>
                <a:gd name="connsiteY8" fmla="*/ 2752557 h 5795027"/>
                <a:gd name="connsiteX9" fmla="*/ 0 w 2976290"/>
                <a:gd name="connsiteY9" fmla="*/ 2231503 h 5795027"/>
                <a:gd name="connsiteX10" fmla="*/ 0 w 2976290"/>
                <a:gd name="connsiteY10" fmla="*/ 2048959 h 5795027"/>
                <a:gd name="connsiteX11" fmla="*/ 559354 w 2976290"/>
                <a:gd name="connsiteY11" fmla="*/ 855573 h 5795027"/>
                <a:gd name="connsiteX12" fmla="*/ 1950071 w 2976290"/>
                <a:gd name="connsiteY12" fmla="*/ 164715 h 5795027"/>
                <a:gd name="connsiteX13" fmla="*/ 2144960 w 2976290"/>
                <a:gd name="connsiteY13" fmla="*/ 0 h 5795027"/>
                <a:gd name="connsiteX14" fmla="*/ 2332832 w 2976290"/>
                <a:gd name="connsiteY14" fmla="*/ 164715 h 5795027"/>
                <a:gd name="connsiteX15" fmla="*/ 2976290 w 2976290"/>
                <a:gd name="connsiteY15" fmla="*/ 524033 h 5795027"/>
                <a:gd name="connsiteX0" fmla="*/ 2955049 w 2987296"/>
                <a:gd name="connsiteY0" fmla="*/ 5266109 h 5795027"/>
                <a:gd name="connsiteX1" fmla="*/ 2332829 w 2987296"/>
                <a:gd name="connsiteY1" fmla="*/ 5630311 h 5795027"/>
                <a:gd name="connsiteX2" fmla="*/ 2137940 w 2987296"/>
                <a:gd name="connsiteY2" fmla="*/ 5795027 h 5795027"/>
                <a:gd name="connsiteX3" fmla="*/ 1950069 w 2987296"/>
                <a:gd name="connsiteY3" fmla="*/ 5630311 h 5795027"/>
                <a:gd name="connsiteX4" fmla="*/ 559353 w 2987296"/>
                <a:gd name="connsiteY4" fmla="*/ 4939455 h 5795027"/>
                <a:gd name="connsiteX5" fmla="*/ 0 w 2987296"/>
                <a:gd name="connsiteY5" fmla="*/ 3746068 h 5795027"/>
                <a:gd name="connsiteX6" fmla="*/ 0 w 2987296"/>
                <a:gd name="connsiteY6" fmla="*/ 3441681 h 5795027"/>
                <a:gd name="connsiteX7" fmla="*/ 0 w 2987296"/>
                <a:gd name="connsiteY7" fmla="*/ 3042471 h 5795027"/>
                <a:gd name="connsiteX8" fmla="*/ 0 w 2987296"/>
                <a:gd name="connsiteY8" fmla="*/ 2752557 h 5795027"/>
                <a:gd name="connsiteX9" fmla="*/ 0 w 2987296"/>
                <a:gd name="connsiteY9" fmla="*/ 2231503 h 5795027"/>
                <a:gd name="connsiteX10" fmla="*/ 0 w 2987296"/>
                <a:gd name="connsiteY10" fmla="*/ 2048959 h 5795027"/>
                <a:gd name="connsiteX11" fmla="*/ 559354 w 2987296"/>
                <a:gd name="connsiteY11" fmla="*/ 855573 h 5795027"/>
                <a:gd name="connsiteX12" fmla="*/ 1950071 w 2987296"/>
                <a:gd name="connsiteY12" fmla="*/ 164715 h 5795027"/>
                <a:gd name="connsiteX13" fmla="*/ 2144960 w 2987296"/>
                <a:gd name="connsiteY13" fmla="*/ 0 h 5795027"/>
                <a:gd name="connsiteX14" fmla="*/ 2332832 w 2987296"/>
                <a:gd name="connsiteY14" fmla="*/ 164715 h 5795027"/>
                <a:gd name="connsiteX15" fmla="*/ 2987296 w 2987296"/>
                <a:gd name="connsiteY15" fmla="*/ 557051 h 5795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987296" h="5795027">
                  <a:moveTo>
                    <a:pt x="2955049" y="5266109"/>
                  </a:moveTo>
                  <a:cubicBezTo>
                    <a:pt x="2737194" y="5332489"/>
                    <a:pt x="2474819" y="5542158"/>
                    <a:pt x="2332829" y="5630311"/>
                  </a:cubicBezTo>
                  <a:lnTo>
                    <a:pt x="2137940" y="5795027"/>
                  </a:lnTo>
                  <a:lnTo>
                    <a:pt x="1950069" y="5630311"/>
                  </a:lnTo>
                  <a:cubicBezTo>
                    <a:pt x="1484225" y="5270318"/>
                    <a:pt x="959280" y="5171158"/>
                    <a:pt x="559353" y="4939455"/>
                  </a:cubicBezTo>
                  <a:cubicBezTo>
                    <a:pt x="174796" y="4670559"/>
                    <a:pt x="0" y="4362177"/>
                    <a:pt x="0" y="3746068"/>
                  </a:cubicBezTo>
                  <a:lnTo>
                    <a:pt x="0" y="3441681"/>
                  </a:lnTo>
                  <a:lnTo>
                    <a:pt x="0" y="3042471"/>
                  </a:lnTo>
                  <a:lnTo>
                    <a:pt x="0" y="2752557"/>
                  </a:lnTo>
                  <a:lnTo>
                    <a:pt x="0" y="2231503"/>
                  </a:lnTo>
                  <a:lnTo>
                    <a:pt x="0" y="2048959"/>
                  </a:lnTo>
                  <a:cubicBezTo>
                    <a:pt x="0" y="1432851"/>
                    <a:pt x="174797" y="1124469"/>
                    <a:pt x="559354" y="855573"/>
                  </a:cubicBezTo>
                  <a:cubicBezTo>
                    <a:pt x="959283" y="623869"/>
                    <a:pt x="1484227" y="524709"/>
                    <a:pt x="1950071" y="164715"/>
                  </a:cubicBezTo>
                  <a:lnTo>
                    <a:pt x="2144960" y="0"/>
                  </a:lnTo>
                  <a:lnTo>
                    <a:pt x="2332832" y="164715"/>
                  </a:lnTo>
                  <a:cubicBezTo>
                    <a:pt x="2471387" y="252054"/>
                    <a:pt x="2755510" y="441908"/>
                    <a:pt x="2987296" y="557051"/>
                  </a:cubicBezTo>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useBgFill="1">
        <p:nvSpPr>
          <p:cNvPr id="18" name="Rectangle 17">
            <a:extLst>
              <a:ext uri="{FF2B5EF4-FFF2-40B4-BE49-F238E27FC236}">
                <a16:creationId xmlns:a16="http://schemas.microsoft.com/office/drawing/2014/main" id="{1F72CB4B-A086-E546-83B0-DD8F407892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7F94F-8BC3-E20C-3C48-0F9D6B567093}"/>
              </a:ext>
            </a:extLst>
          </p:cNvPr>
          <p:cNvSpPr>
            <a:spLocks noGrp="1"/>
          </p:cNvSpPr>
          <p:nvPr>
            <p:ph type="title"/>
          </p:nvPr>
        </p:nvSpPr>
        <p:spPr>
          <a:xfrm>
            <a:off x="960120" y="960030"/>
            <a:ext cx="5145313" cy="1507398"/>
          </a:xfrm>
        </p:spPr>
        <p:txBody>
          <a:bodyPr vert="horz" lIns="91440" tIns="45720" rIns="91440" bIns="45720" rtlCol="0" anchor="ctr">
            <a:normAutofit/>
          </a:bodyPr>
          <a:lstStyle/>
          <a:p>
            <a:r>
              <a:rPr lang="en-US" kern="1200">
                <a:solidFill>
                  <a:schemeClr val="tx2"/>
                </a:solidFill>
                <a:latin typeface="+mj-lt"/>
                <a:ea typeface="+mj-ea"/>
                <a:cs typeface="+mj-cs"/>
              </a:rPr>
              <a:t>Project description </a:t>
            </a:r>
          </a:p>
        </p:txBody>
      </p:sp>
      <p:sp>
        <p:nvSpPr>
          <p:cNvPr id="3" name="Content Placeholder 2">
            <a:extLst>
              <a:ext uri="{FF2B5EF4-FFF2-40B4-BE49-F238E27FC236}">
                <a16:creationId xmlns:a16="http://schemas.microsoft.com/office/drawing/2014/main" id="{8501076F-3B8D-AAD9-B3DA-6F32D5945695}"/>
              </a:ext>
            </a:extLst>
          </p:cNvPr>
          <p:cNvSpPr>
            <a:spLocks noGrp="1"/>
          </p:cNvSpPr>
          <p:nvPr>
            <p:ph sz="half" idx="1"/>
          </p:nvPr>
        </p:nvSpPr>
        <p:spPr>
          <a:xfrm>
            <a:off x="952500" y="1394619"/>
            <a:ext cx="5143500" cy="3053170"/>
          </a:xfrm>
        </p:spPr>
        <p:txBody>
          <a:bodyPr vert="horz" lIns="91440" tIns="45720" rIns="91440" bIns="45720" rtlCol="0" anchor="b">
            <a:normAutofit/>
          </a:bodyPr>
          <a:lstStyle/>
          <a:p>
            <a:r>
              <a:rPr lang="en-US" b="0" i="0" dirty="0">
                <a:effectLst/>
              </a:rPr>
              <a:t>Is a project  about using a Power BI to make sense of Olympic Games data by creating easy to understand charts and graphs that show how countries and athletes have performed in different sports over the years</a:t>
            </a:r>
            <a:endParaRPr lang="en-US" dirty="0"/>
          </a:p>
        </p:txBody>
      </p:sp>
      <p:pic>
        <p:nvPicPr>
          <p:cNvPr id="7" name="Content Placeholder 6">
            <a:extLst>
              <a:ext uri="{FF2B5EF4-FFF2-40B4-BE49-F238E27FC236}">
                <a16:creationId xmlns:a16="http://schemas.microsoft.com/office/drawing/2014/main" id="{5ECEF6D4-96BB-BEB5-2C86-68A416AB6D4C}"/>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8705" r="31601"/>
          <a:stretch/>
        </p:blipFill>
        <p:spPr>
          <a:xfrm>
            <a:off x="7205595" y="812056"/>
            <a:ext cx="3876811" cy="5127565"/>
          </a:xfrm>
          <a:custGeom>
            <a:avLst/>
            <a:gdLst/>
            <a:ahLst/>
            <a:cxnLst/>
            <a:rect l="l" t="t" r="r" b="b"/>
            <a:pathLst>
              <a:path w="3876811" h="5127565">
                <a:moveTo>
                  <a:pt x="1941583" y="0"/>
                </a:moveTo>
                <a:lnTo>
                  <a:pt x="2111641" y="149098"/>
                </a:lnTo>
                <a:cubicBezTo>
                  <a:pt x="2533316" y="474958"/>
                  <a:pt x="3008486" y="564716"/>
                  <a:pt x="3370494" y="774450"/>
                </a:cubicBezTo>
                <a:cubicBezTo>
                  <a:pt x="3718589" y="1017851"/>
                  <a:pt x="3876811" y="1296993"/>
                  <a:pt x="3876811" y="1854685"/>
                </a:cubicBezTo>
                <a:cubicBezTo>
                  <a:pt x="3876811" y="2072195"/>
                  <a:pt x="3876810" y="2289706"/>
                  <a:pt x="3876810" y="2507216"/>
                </a:cubicBezTo>
                <a:lnTo>
                  <a:pt x="3872563" y="5127565"/>
                </a:lnTo>
                <a:lnTo>
                  <a:pt x="4248" y="5127565"/>
                </a:lnTo>
                <a:lnTo>
                  <a:pt x="0" y="2507216"/>
                </a:lnTo>
                <a:cubicBezTo>
                  <a:pt x="0" y="2289706"/>
                  <a:pt x="1" y="2072195"/>
                  <a:pt x="1" y="1854685"/>
                </a:cubicBezTo>
                <a:cubicBezTo>
                  <a:pt x="1" y="1296993"/>
                  <a:pt x="158225" y="1017851"/>
                  <a:pt x="506320" y="774450"/>
                </a:cubicBezTo>
                <a:cubicBezTo>
                  <a:pt x="868329" y="564716"/>
                  <a:pt x="1343500" y="474958"/>
                  <a:pt x="1765173" y="149098"/>
                </a:cubicBezTo>
                <a:close/>
              </a:path>
            </a:pathLst>
          </a:custGeom>
        </p:spPr>
      </p:pic>
      <p:sp>
        <p:nvSpPr>
          <p:cNvPr id="20" name="Freeform: Shape 19">
            <a:extLst>
              <a:ext uri="{FF2B5EF4-FFF2-40B4-BE49-F238E27FC236}">
                <a16:creationId xmlns:a16="http://schemas.microsoft.com/office/drawing/2014/main" id="{BE9E86F5-3804-4993-9353-B93A62BA60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36828" y="722659"/>
            <a:ext cx="4014345" cy="5291886"/>
          </a:xfrm>
          <a:custGeom>
            <a:avLst/>
            <a:gdLst>
              <a:gd name="connsiteX0" fmla="*/ 2010463 w 4014345"/>
              <a:gd name="connsiteY0" fmla="*/ 0 h 5302828"/>
              <a:gd name="connsiteX1" fmla="*/ 2186554 w 4014345"/>
              <a:gd name="connsiteY1" fmla="*/ 153908 h 5302828"/>
              <a:gd name="connsiteX2" fmla="*/ 3490066 w 4014345"/>
              <a:gd name="connsiteY2" fmla="*/ 799434 h 5302828"/>
              <a:gd name="connsiteX3" fmla="*/ 4014345 w 4014345"/>
              <a:gd name="connsiteY3" fmla="*/ 1914517 h 5302828"/>
              <a:gd name="connsiteX4" fmla="*/ 4014344 w 4014345"/>
              <a:gd name="connsiteY4" fmla="*/ 2588099 h 5302828"/>
              <a:gd name="connsiteX5" fmla="*/ 4009930 w 4014345"/>
              <a:gd name="connsiteY5" fmla="*/ 5302828 h 5302828"/>
              <a:gd name="connsiteX6" fmla="*/ 4415 w 4014345"/>
              <a:gd name="connsiteY6" fmla="*/ 5302828 h 5302828"/>
              <a:gd name="connsiteX7" fmla="*/ 0 w 4014345"/>
              <a:gd name="connsiteY7" fmla="*/ 2588099 h 5302828"/>
              <a:gd name="connsiteX8" fmla="*/ 1 w 4014345"/>
              <a:gd name="connsiteY8" fmla="*/ 1914517 h 5302828"/>
              <a:gd name="connsiteX9" fmla="*/ 524282 w 4014345"/>
              <a:gd name="connsiteY9" fmla="*/ 799434 h 5302828"/>
              <a:gd name="connsiteX10" fmla="*/ 1827794 w 4014345"/>
              <a:gd name="connsiteY10" fmla="*/ 153908 h 5302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014345" h="5302828">
                <a:moveTo>
                  <a:pt x="2010463" y="0"/>
                </a:moveTo>
                <a:lnTo>
                  <a:pt x="2186554" y="153908"/>
                </a:lnTo>
                <a:cubicBezTo>
                  <a:pt x="2623188" y="490280"/>
                  <a:pt x="3115215" y="582934"/>
                  <a:pt x="3490066" y="799434"/>
                </a:cubicBezTo>
                <a:cubicBezTo>
                  <a:pt x="3850510" y="1050687"/>
                  <a:pt x="4014345" y="1338834"/>
                  <a:pt x="4014345" y="1914517"/>
                </a:cubicBezTo>
                <a:cubicBezTo>
                  <a:pt x="4014345" y="2139044"/>
                  <a:pt x="4014344" y="2363572"/>
                  <a:pt x="4014344" y="2588099"/>
                </a:cubicBezTo>
                <a:lnTo>
                  <a:pt x="4009930" y="5302828"/>
                </a:lnTo>
                <a:lnTo>
                  <a:pt x="4415" y="5302828"/>
                </a:lnTo>
                <a:lnTo>
                  <a:pt x="0" y="2588099"/>
                </a:lnTo>
                <a:cubicBezTo>
                  <a:pt x="0" y="2363572"/>
                  <a:pt x="1" y="2139044"/>
                  <a:pt x="1" y="1914517"/>
                </a:cubicBezTo>
                <a:cubicBezTo>
                  <a:pt x="1" y="1338834"/>
                  <a:pt x="163838" y="1050687"/>
                  <a:pt x="524282" y="799434"/>
                </a:cubicBezTo>
                <a:cubicBezTo>
                  <a:pt x="899134" y="582934"/>
                  <a:pt x="1391162" y="490280"/>
                  <a:pt x="1827794" y="153908"/>
                </a:cubicBezTo>
                <a:close/>
              </a:path>
            </a:pathLst>
          </a:custGeom>
          <a:noFill/>
          <a:ln w="25400" cap="rnd">
            <a:solidFill>
              <a:schemeClr val="bg2">
                <a:lumMod val="75000"/>
                <a:alpha val="6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89564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D3D9E-EEAA-A2D9-3339-60D7B127BE11}"/>
              </a:ext>
            </a:extLst>
          </p:cNvPr>
          <p:cNvSpPr>
            <a:spLocks noGrp="1"/>
          </p:cNvSpPr>
          <p:nvPr>
            <p:ph type="title"/>
          </p:nvPr>
        </p:nvSpPr>
        <p:spPr>
          <a:xfrm>
            <a:off x="901430" y="502387"/>
            <a:ext cx="9076329" cy="1064277"/>
          </a:xfrm>
        </p:spPr>
        <p:txBody>
          <a:bodyPr/>
          <a:lstStyle/>
          <a:p>
            <a:r>
              <a:rPr lang="en-GB"/>
              <a:t>About Dataset</a:t>
            </a:r>
            <a:endParaRPr lang="en-US" dirty="0"/>
          </a:p>
        </p:txBody>
      </p:sp>
      <p:sp>
        <p:nvSpPr>
          <p:cNvPr id="4" name="TextBox 3">
            <a:extLst>
              <a:ext uri="{FF2B5EF4-FFF2-40B4-BE49-F238E27FC236}">
                <a16:creationId xmlns:a16="http://schemas.microsoft.com/office/drawing/2014/main" id="{146F2D87-8F08-E57B-2667-37367EC9D12B}"/>
              </a:ext>
            </a:extLst>
          </p:cNvPr>
          <p:cNvSpPr txBox="1"/>
          <p:nvPr/>
        </p:nvSpPr>
        <p:spPr>
          <a:xfrm>
            <a:off x="670955" y="1490354"/>
            <a:ext cx="10010900" cy="4801314"/>
          </a:xfrm>
          <a:prstGeom prst="rect">
            <a:avLst/>
          </a:prstGeom>
          <a:noFill/>
        </p:spPr>
        <p:txBody>
          <a:bodyPr wrap="square" rtlCol="0">
            <a:spAutoFit/>
          </a:bodyPr>
          <a:lstStyle/>
          <a:p>
            <a:r>
              <a:rPr lang="en-US" dirty="0"/>
              <a:t>This dataset, sourced from Kaggle, provides a comprehensive view of the Olympic Games over a span of 124 years, from 1896 up to 2020. It is a combination of two separate datasets  one for the Summer Olympics and the other for the Winter Olympics. Each dataset consists of 13 columns, which include:</a:t>
            </a:r>
          </a:p>
          <a:p>
            <a:endParaRPr lang="en-US" dirty="0"/>
          </a:p>
          <a:p>
            <a:r>
              <a:rPr lang="en-US" dirty="0"/>
              <a:t>Name: The name of the athlete</a:t>
            </a:r>
          </a:p>
          <a:p>
            <a:r>
              <a:rPr lang="en-US" dirty="0"/>
              <a:t>Sex: The gender of the athlete</a:t>
            </a:r>
          </a:p>
          <a:p>
            <a:r>
              <a:rPr lang="en-US" dirty="0"/>
              <a:t>Age: The age of the athlete</a:t>
            </a:r>
          </a:p>
          <a:p>
            <a:r>
              <a:rPr lang="en-US" dirty="0"/>
              <a:t>Team: The team or country the athlete represents</a:t>
            </a:r>
          </a:p>
          <a:p>
            <a:r>
              <a:rPr lang="en-US" dirty="0"/>
              <a:t>NOC: National Olympic Committee code</a:t>
            </a:r>
          </a:p>
          <a:p>
            <a:r>
              <a:rPr lang="en-US" dirty="0"/>
              <a:t>Games: The specific games the athlete participated in</a:t>
            </a:r>
          </a:p>
          <a:p>
            <a:r>
              <a:rPr lang="en-US" dirty="0"/>
              <a:t>Year: The year of the games</a:t>
            </a:r>
          </a:p>
          <a:p>
            <a:r>
              <a:rPr lang="en-US" dirty="0"/>
              <a:t>Season: The season of the games (Summer or Winter)</a:t>
            </a:r>
          </a:p>
          <a:p>
            <a:r>
              <a:rPr lang="en-US" dirty="0"/>
              <a:t>City: The city where the games were held</a:t>
            </a:r>
          </a:p>
          <a:p>
            <a:r>
              <a:rPr lang="en-US" dirty="0"/>
              <a:t>Sport: The sport in which the athlete competed</a:t>
            </a:r>
          </a:p>
          <a:p>
            <a:r>
              <a:rPr lang="en-US" dirty="0"/>
              <a:t>Event: The specific event within the sport</a:t>
            </a:r>
          </a:p>
          <a:p>
            <a:r>
              <a:rPr lang="en-US" dirty="0"/>
              <a:t>Medal: The medal won by the athlete, if any</a:t>
            </a:r>
          </a:p>
          <a:p>
            <a:r>
              <a:rPr lang="en-US" dirty="0"/>
              <a:t>ID: A unique identifier for each record</a:t>
            </a:r>
          </a:p>
        </p:txBody>
      </p:sp>
      <p:pic>
        <p:nvPicPr>
          <p:cNvPr id="6" name="Picture 5">
            <a:extLst>
              <a:ext uri="{FF2B5EF4-FFF2-40B4-BE49-F238E27FC236}">
                <a16:creationId xmlns:a16="http://schemas.microsoft.com/office/drawing/2014/main" id="{625D12DE-B163-430D-8D31-64CC066E4A9A}"/>
              </a:ext>
            </a:extLst>
          </p:cNvPr>
          <p:cNvPicPr>
            <a:picLocks noChangeAspect="1"/>
          </p:cNvPicPr>
          <p:nvPr/>
        </p:nvPicPr>
        <p:blipFill rotWithShape="1">
          <a:blip r:embed="rId2"/>
          <a:srcRect t="1" b="-773"/>
          <a:stretch/>
        </p:blipFill>
        <p:spPr>
          <a:xfrm>
            <a:off x="5635148" y="3200400"/>
            <a:ext cx="6556852" cy="3277590"/>
          </a:xfrm>
          <a:prstGeom prst="rect">
            <a:avLst/>
          </a:prstGeom>
        </p:spPr>
      </p:pic>
    </p:spTree>
    <p:extLst>
      <p:ext uri="{BB962C8B-B14F-4D97-AF65-F5344CB8AC3E}">
        <p14:creationId xmlns:p14="http://schemas.microsoft.com/office/powerpoint/2010/main" val="81116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DE21-3379-37A4-B745-F5387DC0A876}"/>
              </a:ext>
            </a:extLst>
          </p:cNvPr>
          <p:cNvSpPr>
            <a:spLocks noGrp="1"/>
          </p:cNvSpPr>
          <p:nvPr>
            <p:ph type="title"/>
          </p:nvPr>
        </p:nvSpPr>
        <p:spPr>
          <a:xfrm>
            <a:off x="723299" y="36848"/>
            <a:ext cx="9076329" cy="794426"/>
          </a:xfrm>
        </p:spPr>
        <p:txBody>
          <a:bodyPr/>
          <a:lstStyle/>
          <a:p>
            <a:r>
              <a:rPr lang="en-GB" dirty="0"/>
              <a:t>Preprocessing </a:t>
            </a:r>
            <a:endParaRPr lang="en-US" dirty="0"/>
          </a:p>
        </p:txBody>
      </p:sp>
      <p:sp>
        <p:nvSpPr>
          <p:cNvPr id="3" name="TextBox 2">
            <a:extLst>
              <a:ext uri="{FF2B5EF4-FFF2-40B4-BE49-F238E27FC236}">
                <a16:creationId xmlns:a16="http://schemas.microsoft.com/office/drawing/2014/main" id="{BBFFC2BF-6EB4-7F0B-AC0B-CED459D6558A}"/>
              </a:ext>
            </a:extLst>
          </p:cNvPr>
          <p:cNvSpPr txBox="1"/>
          <p:nvPr/>
        </p:nvSpPr>
        <p:spPr>
          <a:xfrm>
            <a:off x="723299" y="837776"/>
            <a:ext cx="8087096" cy="369332"/>
          </a:xfrm>
          <a:prstGeom prst="rect">
            <a:avLst/>
          </a:prstGeom>
          <a:noFill/>
        </p:spPr>
        <p:txBody>
          <a:bodyPr wrap="square" rtlCol="0">
            <a:spAutoFit/>
          </a:bodyPr>
          <a:lstStyle/>
          <a:p>
            <a:r>
              <a:rPr lang="en-GB" dirty="0"/>
              <a:t>First step was combining summer and winter files</a:t>
            </a:r>
            <a:endParaRPr lang="en-US" dirty="0"/>
          </a:p>
        </p:txBody>
      </p:sp>
      <p:pic>
        <p:nvPicPr>
          <p:cNvPr id="5" name="Picture 4">
            <a:extLst>
              <a:ext uri="{FF2B5EF4-FFF2-40B4-BE49-F238E27FC236}">
                <a16:creationId xmlns:a16="http://schemas.microsoft.com/office/drawing/2014/main" id="{2325E7F7-7D43-9C6F-2BCD-6201E598D301}"/>
              </a:ext>
            </a:extLst>
          </p:cNvPr>
          <p:cNvPicPr>
            <a:picLocks noChangeAspect="1"/>
          </p:cNvPicPr>
          <p:nvPr/>
        </p:nvPicPr>
        <p:blipFill rotWithShape="1">
          <a:blip r:embed="rId2"/>
          <a:srcRect r="47849"/>
          <a:stretch/>
        </p:blipFill>
        <p:spPr>
          <a:xfrm>
            <a:off x="723299" y="1213610"/>
            <a:ext cx="6335486" cy="809294"/>
          </a:xfrm>
          <a:prstGeom prst="rect">
            <a:avLst/>
          </a:prstGeom>
        </p:spPr>
      </p:pic>
      <p:sp>
        <p:nvSpPr>
          <p:cNvPr id="6" name="TextBox 5">
            <a:extLst>
              <a:ext uri="{FF2B5EF4-FFF2-40B4-BE49-F238E27FC236}">
                <a16:creationId xmlns:a16="http://schemas.microsoft.com/office/drawing/2014/main" id="{EC4CCCF9-78B7-BFBA-E8D5-EC0597EBE6AB}"/>
              </a:ext>
            </a:extLst>
          </p:cNvPr>
          <p:cNvSpPr txBox="1"/>
          <p:nvPr/>
        </p:nvSpPr>
        <p:spPr>
          <a:xfrm>
            <a:off x="723299" y="2022904"/>
            <a:ext cx="5231081" cy="646331"/>
          </a:xfrm>
          <a:prstGeom prst="rect">
            <a:avLst/>
          </a:prstGeom>
          <a:noFill/>
        </p:spPr>
        <p:txBody>
          <a:bodyPr wrap="square" rtlCol="0">
            <a:spAutoFit/>
          </a:bodyPr>
          <a:lstStyle/>
          <a:p>
            <a:r>
              <a:rPr lang="en-GB" dirty="0"/>
              <a:t>Then renaming the column unnamed as ID</a:t>
            </a:r>
            <a:br>
              <a:rPr lang="en-GB" dirty="0"/>
            </a:br>
            <a:endParaRPr lang="en-US" dirty="0"/>
          </a:p>
        </p:txBody>
      </p:sp>
      <p:pic>
        <p:nvPicPr>
          <p:cNvPr id="8" name="Picture 7">
            <a:extLst>
              <a:ext uri="{FF2B5EF4-FFF2-40B4-BE49-F238E27FC236}">
                <a16:creationId xmlns:a16="http://schemas.microsoft.com/office/drawing/2014/main" id="{288FB8C4-3CF6-8D17-9DDD-40AD8570168D}"/>
              </a:ext>
            </a:extLst>
          </p:cNvPr>
          <p:cNvPicPr>
            <a:picLocks noChangeAspect="1"/>
          </p:cNvPicPr>
          <p:nvPr/>
        </p:nvPicPr>
        <p:blipFill rotWithShape="1">
          <a:blip r:embed="rId3"/>
          <a:srcRect r="48036" b="-2790"/>
          <a:stretch/>
        </p:blipFill>
        <p:spPr>
          <a:xfrm>
            <a:off x="723299" y="2346069"/>
            <a:ext cx="6335486" cy="369332"/>
          </a:xfrm>
          <a:prstGeom prst="rect">
            <a:avLst/>
          </a:prstGeom>
        </p:spPr>
      </p:pic>
      <p:sp>
        <p:nvSpPr>
          <p:cNvPr id="9" name="TextBox 8">
            <a:extLst>
              <a:ext uri="{FF2B5EF4-FFF2-40B4-BE49-F238E27FC236}">
                <a16:creationId xmlns:a16="http://schemas.microsoft.com/office/drawing/2014/main" id="{DF5356D3-AACA-F831-A5F8-DC35CDDD4FBB}"/>
              </a:ext>
            </a:extLst>
          </p:cNvPr>
          <p:cNvSpPr txBox="1"/>
          <p:nvPr/>
        </p:nvSpPr>
        <p:spPr>
          <a:xfrm>
            <a:off x="764863" y="2761728"/>
            <a:ext cx="6690165" cy="369332"/>
          </a:xfrm>
          <a:prstGeom prst="rect">
            <a:avLst/>
          </a:prstGeom>
          <a:noFill/>
        </p:spPr>
        <p:txBody>
          <a:bodyPr wrap="none" rtlCol="0">
            <a:spAutoFit/>
          </a:bodyPr>
          <a:lstStyle/>
          <a:p>
            <a:r>
              <a:rPr lang="en-US" b="0" i="0" dirty="0">
                <a:solidFill>
                  <a:srgbClr val="111111"/>
                </a:solidFill>
                <a:effectLst/>
              </a:rPr>
              <a:t>Change the NOC to the country name to make it easier to understand</a:t>
            </a:r>
            <a:endParaRPr lang="en-US" dirty="0"/>
          </a:p>
        </p:txBody>
      </p:sp>
      <p:pic>
        <p:nvPicPr>
          <p:cNvPr id="11" name="Picture 10">
            <a:extLst>
              <a:ext uri="{FF2B5EF4-FFF2-40B4-BE49-F238E27FC236}">
                <a16:creationId xmlns:a16="http://schemas.microsoft.com/office/drawing/2014/main" id="{36A70E9A-A547-5ED6-8B52-E5FF086B47D7}"/>
              </a:ext>
            </a:extLst>
          </p:cNvPr>
          <p:cNvPicPr>
            <a:picLocks noChangeAspect="1"/>
          </p:cNvPicPr>
          <p:nvPr/>
        </p:nvPicPr>
        <p:blipFill>
          <a:blip r:embed="rId4"/>
          <a:stretch>
            <a:fillRect/>
          </a:stretch>
        </p:blipFill>
        <p:spPr>
          <a:xfrm>
            <a:off x="723299" y="3177387"/>
            <a:ext cx="10107595" cy="3680613"/>
          </a:xfrm>
          <a:prstGeom prst="rect">
            <a:avLst/>
          </a:prstGeom>
        </p:spPr>
      </p:pic>
    </p:spTree>
    <p:extLst>
      <p:ext uri="{BB962C8B-B14F-4D97-AF65-F5344CB8AC3E}">
        <p14:creationId xmlns:p14="http://schemas.microsoft.com/office/powerpoint/2010/main" val="150451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3FED6-D224-0757-A92D-4F5B16F8FB2D}"/>
              </a:ext>
            </a:extLst>
          </p:cNvPr>
          <p:cNvSpPr>
            <a:spLocks noGrp="1"/>
          </p:cNvSpPr>
          <p:nvPr>
            <p:ph type="title"/>
          </p:nvPr>
        </p:nvSpPr>
        <p:spPr>
          <a:xfrm>
            <a:off x="503606" y="330196"/>
            <a:ext cx="9076329" cy="584204"/>
          </a:xfrm>
        </p:spPr>
        <p:txBody>
          <a:bodyPr>
            <a:normAutofit fontScale="90000"/>
          </a:bodyPr>
          <a:lstStyle/>
          <a:p>
            <a:r>
              <a:rPr lang="en-GB" dirty="0"/>
              <a:t>Preprocessing </a:t>
            </a:r>
            <a:endParaRPr lang="en-US" dirty="0"/>
          </a:p>
        </p:txBody>
      </p:sp>
      <p:sp>
        <p:nvSpPr>
          <p:cNvPr id="3" name="TextBox 2">
            <a:extLst>
              <a:ext uri="{FF2B5EF4-FFF2-40B4-BE49-F238E27FC236}">
                <a16:creationId xmlns:a16="http://schemas.microsoft.com/office/drawing/2014/main" id="{F34BC9D7-7A35-AA43-1DCC-5A15A1CF9676}"/>
              </a:ext>
            </a:extLst>
          </p:cNvPr>
          <p:cNvSpPr txBox="1"/>
          <p:nvPr/>
        </p:nvSpPr>
        <p:spPr>
          <a:xfrm>
            <a:off x="631990" y="1240600"/>
            <a:ext cx="5403273" cy="1938992"/>
          </a:xfrm>
          <a:prstGeom prst="rect">
            <a:avLst/>
          </a:prstGeom>
          <a:noFill/>
        </p:spPr>
        <p:txBody>
          <a:bodyPr wrap="square" rtlCol="0">
            <a:spAutoFit/>
          </a:bodyPr>
          <a:lstStyle/>
          <a:p>
            <a:r>
              <a:rPr lang="en-US" sz="2000" b="0" i="0" dirty="0">
                <a:solidFill>
                  <a:srgbClr val="111111"/>
                </a:solidFill>
                <a:effectLst/>
                <a:latin typeface="-apple-system"/>
              </a:rPr>
              <a:t>In the medal column, there are many null values. This is expected because not every athlete wins a medal. I didn’t remove these null values. Instead, when counting the number of medals in Power BI, I only included gold, silver, and bronze medals and ignored the null values.</a:t>
            </a:r>
            <a:endParaRPr lang="en-US" sz="2000" dirty="0"/>
          </a:p>
        </p:txBody>
      </p:sp>
      <p:pic>
        <p:nvPicPr>
          <p:cNvPr id="5" name="Picture 4">
            <a:extLst>
              <a:ext uri="{FF2B5EF4-FFF2-40B4-BE49-F238E27FC236}">
                <a16:creationId xmlns:a16="http://schemas.microsoft.com/office/drawing/2014/main" id="{A0790A98-BAEC-C9AD-2E2E-0B86E1ABD79E}"/>
              </a:ext>
            </a:extLst>
          </p:cNvPr>
          <p:cNvPicPr>
            <a:picLocks noChangeAspect="1"/>
          </p:cNvPicPr>
          <p:nvPr/>
        </p:nvPicPr>
        <p:blipFill>
          <a:blip r:embed="rId2"/>
          <a:stretch>
            <a:fillRect/>
          </a:stretch>
        </p:blipFill>
        <p:spPr>
          <a:xfrm>
            <a:off x="6222206" y="978694"/>
            <a:ext cx="2514600" cy="2836069"/>
          </a:xfrm>
          <a:prstGeom prst="rect">
            <a:avLst/>
          </a:prstGeom>
        </p:spPr>
      </p:pic>
      <p:sp>
        <p:nvSpPr>
          <p:cNvPr id="6" name="TextBox 5">
            <a:extLst>
              <a:ext uri="{FF2B5EF4-FFF2-40B4-BE49-F238E27FC236}">
                <a16:creationId xmlns:a16="http://schemas.microsoft.com/office/drawing/2014/main" id="{9FAFA47A-905A-229D-8CD4-A9B18B4A97C6}"/>
              </a:ext>
            </a:extLst>
          </p:cNvPr>
          <p:cNvSpPr txBox="1"/>
          <p:nvPr/>
        </p:nvSpPr>
        <p:spPr>
          <a:xfrm>
            <a:off x="503606" y="4250532"/>
            <a:ext cx="8607293" cy="707886"/>
          </a:xfrm>
          <a:prstGeom prst="rect">
            <a:avLst/>
          </a:prstGeom>
          <a:noFill/>
        </p:spPr>
        <p:txBody>
          <a:bodyPr wrap="none" rtlCol="0">
            <a:spAutoFit/>
          </a:bodyPr>
          <a:lstStyle/>
          <a:p>
            <a:r>
              <a:rPr lang="en-GB" sz="2000" dirty="0"/>
              <a:t>Add a few measures like the number of men and women calculation the gender gap</a:t>
            </a:r>
          </a:p>
          <a:p>
            <a:r>
              <a:rPr lang="en-GB" sz="2000" dirty="0"/>
              <a:t>Lastly dropping duplicated rows </a:t>
            </a:r>
            <a:endParaRPr lang="en-US" sz="2000" dirty="0"/>
          </a:p>
        </p:txBody>
      </p:sp>
    </p:spTree>
    <p:extLst>
      <p:ext uri="{BB962C8B-B14F-4D97-AF65-F5344CB8AC3E}">
        <p14:creationId xmlns:p14="http://schemas.microsoft.com/office/powerpoint/2010/main" val="3964452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7E09-878B-A1BB-CAF3-6CB50AD47378}"/>
              </a:ext>
            </a:extLst>
          </p:cNvPr>
          <p:cNvSpPr>
            <a:spLocks noGrp="1"/>
          </p:cNvSpPr>
          <p:nvPr>
            <p:ph type="title"/>
          </p:nvPr>
        </p:nvSpPr>
        <p:spPr>
          <a:xfrm>
            <a:off x="509544" y="335666"/>
            <a:ext cx="9076329" cy="1064277"/>
          </a:xfrm>
        </p:spPr>
        <p:txBody>
          <a:bodyPr/>
          <a:lstStyle/>
          <a:p>
            <a:r>
              <a:rPr lang="en-GB" dirty="0"/>
              <a:t>Visualization</a:t>
            </a:r>
            <a:endParaRPr lang="en-US" dirty="0"/>
          </a:p>
        </p:txBody>
      </p:sp>
      <p:sp>
        <p:nvSpPr>
          <p:cNvPr id="3" name="TextBox 2">
            <a:extLst>
              <a:ext uri="{FF2B5EF4-FFF2-40B4-BE49-F238E27FC236}">
                <a16:creationId xmlns:a16="http://schemas.microsoft.com/office/drawing/2014/main" id="{A117B308-A485-EDC2-0047-04A680DAD1EA}"/>
              </a:ext>
            </a:extLst>
          </p:cNvPr>
          <p:cNvSpPr txBox="1"/>
          <p:nvPr/>
        </p:nvSpPr>
        <p:spPr>
          <a:xfrm>
            <a:off x="509544" y="1240242"/>
            <a:ext cx="10086975" cy="646331"/>
          </a:xfrm>
          <a:prstGeom prst="rect">
            <a:avLst/>
          </a:prstGeom>
          <a:noFill/>
        </p:spPr>
        <p:txBody>
          <a:bodyPr wrap="square" rtlCol="0">
            <a:spAutoFit/>
          </a:bodyPr>
          <a:lstStyle/>
          <a:p>
            <a:r>
              <a:rPr lang="en-GB" dirty="0"/>
              <a:t>Finding the number of athletes who participated in the Olympic, the average age for the competitors, the number of events, the number of medals and lastly the number of participated countries   </a:t>
            </a:r>
            <a:endParaRPr lang="en-US" dirty="0"/>
          </a:p>
        </p:txBody>
      </p:sp>
      <p:pic>
        <p:nvPicPr>
          <p:cNvPr id="5" name="Picture 4">
            <a:extLst>
              <a:ext uri="{FF2B5EF4-FFF2-40B4-BE49-F238E27FC236}">
                <a16:creationId xmlns:a16="http://schemas.microsoft.com/office/drawing/2014/main" id="{721F0150-DF08-008B-30B6-EB026D64D993}"/>
              </a:ext>
            </a:extLst>
          </p:cNvPr>
          <p:cNvPicPr>
            <a:picLocks noChangeAspect="1"/>
          </p:cNvPicPr>
          <p:nvPr/>
        </p:nvPicPr>
        <p:blipFill rotWithShape="1">
          <a:blip r:embed="rId2"/>
          <a:srcRect l="18109"/>
          <a:stretch/>
        </p:blipFill>
        <p:spPr>
          <a:xfrm>
            <a:off x="571500" y="1886573"/>
            <a:ext cx="6573250" cy="1270065"/>
          </a:xfrm>
          <a:prstGeom prst="rect">
            <a:avLst/>
          </a:prstGeom>
        </p:spPr>
      </p:pic>
      <p:sp>
        <p:nvSpPr>
          <p:cNvPr id="6" name="TextBox 5">
            <a:extLst>
              <a:ext uri="{FF2B5EF4-FFF2-40B4-BE49-F238E27FC236}">
                <a16:creationId xmlns:a16="http://schemas.microsoft.com/office/drawing/2014/main" id="{C39F3938-5AF6-0808-387D-C01118387C37}"/>
              </a:ext>
            </a:extLst>
          </p:cNvPr>
          <p:cNvSpPr txBox="1"/>
          <p:nvPr/>
        </p:nvSpPr>
        <p:spPr>
          <a:xfrm flipH="1">
            <a:off x="571500" y="3244334"/>
            <a:ext cx="9119712" cy="369332"/>
          </a:xfrm>
          <a:prstGeom prst="rect">
            <a:avLst/>
          </a:prstGeom>
          <a:noFill/>
        </p:spPr>
        <p:txBody>
          <a:bodyPr wrap="square" rtlCol="0">
            <a:spAutoFit/>
          </a:bodyPr>
          <a:lstStyle/>
          <a:p>
            <a:r>
              <a:rPr lang="en-GB" dirty="0"/>
              <a:t>Finding the number for each type of medal</a:t>
            </a:r>
            <a:endParaRPr lang="en-US" dirty="0"/>
          </a:p>
        </p:txBody>
      </p:sp>
      <p:pic>
        <p:nvPicPr>
          <p:cNvPr id="8" name="Picture 7">
            <a:extLst>
              <a:ext uri="{FF2B5EF4-FFF2-40B4-BE49-F238E27FC236}">
                <a16:creationId xmlns:a16="http://schemas.microsoft.com/office/drawing/2014/main" id="{46B35B51-3D6C-4541-41BC-24AA67E59C7C}"/>
              </a:ext>
            </a:extLst>
          </p:cNvPr>
          <p:cNvPicPr>
            <a:picLocks noChangeAspect="1"/>
          </p:cNvPicPr>
          <p:nvPr/>
        </p:nvPicPr>
        <p:blipFill rotWithShape="1">
          <a:blip r:embed="rId3"/>
          <a:srcRect t="10428" b="9369"/>
          <a:stretch/>
        </p:blipFill>
        <p:spPr>
          <a:xfrm>
            <a:off x="509544" y="3701362"/>
            <a:ext cx="5435879" cy="697763"/>
          </a:xfrm>
          <a:prstGeom prst="rect">
            <a:avLst/>
          </a:prstGeom>
        </p:spPr>
      </p:pic>
      <p:sp>
        <p:nvSpPr>
          <p:cNvPr id="9" name="TextBox 8">
            <a:extLst>
              <a:ext uri="{FF2B5EF4-FFF2-40B4-BE49-F238E27FC236}">
                <a16:creationId xmlns:a16="http://schemas.microsoft.com/office/drawing/2014/main" id="{51432744-7E67-ED08-8C88-8A96E643A503}"/>
              </a:ext>
            </a:extLst>
          </p:cNvPr>
          <p:cNvSpPr txBox="1"/>
          <p:nvPr/>
        </p:nvSpPr>
        <p:spPr>
          <a:xfrm>
            <a:off x="509544" y="4399125"/>
            <a:ext cx="8995348" cy="369332"/>
          </a:xfrm>
          <a:prstGeom prst="rect">
            <a:avLst/>
          </a:prstGeom>
          <a:noFill/>
        </p:spPr>
        <p:txBody>
          <a:bodyPr wrap="none" rtlCol="0">
            <a:spAutoFit/>
          </a:bodyPr>
          <a:lstStyle/>
          <a:p>
            <a:r>
              <a:rPr lang="en-GB" dirty="0"/>
              <a:t>Previewing the top 10 countries with the largest number of medals and the USA was the top one </a:t>
            </a:r>
            <a:endParaRPr lang="en-US" dirty="0"/>
          </a:p>
        </p:txBody>
      </p:sp>
      <p:pic>
        <p:nvPicPr>
          <p:cNvPr id="11" name="Picture 10">
            <a:extLst>
              <a:ext uri="{FF2B5EF4-FFF2-40B4-BE49-F238E27FC236}">
                <a16:creationId xmlns:a16="http://schemas.microsoft.com/office/drawing/2014/main" id="{560B8985-910B-A7BE-F0C2-D61E8A630BD4}"/>
              </a:ext>
            </a:extLst>
          </p:cNvPr>
          <p:cNvPicPr>
            <a:picLocks noChangeAspect="1"/>
          </p:cNvPicPr>
          <p:nvPr/>
        </p:nvPicPr>
        <p:blipFill>
          <a:blip r:embed="rId4"/>
          <a:stretch>
            <a:fillRect/>
          </a:stretch>
        </p:blipFill>
        <p:spPr>
          <a:xfrm>
            <a:off x="509544" y="4768456"/>
            <a:ext cx="7348581" cy="2089543"/>
          </a:xfrm>
          <a:prstGeom prst="rect">
            <a:avLst/>
          </a:prstGeom>
        </p:spPr>
      </p:pic>
    </p:spTree>
    <p:extLst>
      <p:ext uri="{BB962C8B-B14F-4D97-AF65-F5344CB8AC3E}">
        <p14:creationId xmlns:p14="http://schemas.microsoft.com/office/powerpoint/2010/main" val="2712918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BE20FA2-6B2E-144B-F166-36ABA0370E8C}"/>
              </a:ext>
            </a:extLst>
          </p:cNvPr>
          <p:cNvSpPr>
            <a:spLocks noGrp="1"/>
          </p:cNvSpPr>
          <p:nvPr>
            <p:ph type="title"/>
          </p:nvPr>
        </p:nvSpPr>
        <p:spPr>
          <a:xfrm>
            <a:off x="509544" y="335666"/>
            <a:ext cx="9076329" cy="1064277"/>
          </a:xfrm>
        </p:spPr>
        <p:txBody>
          <a:bodyPr/>
          <a:lstStyle/>
          <a:p>
            <a:r>
              <a:rPr lang="en-GB" dirty="0"/>
              <a:t>Visualization</a:t>
            </a:r>
            <a:endParaRPr lang="en-US" dirty="0"/>
          </a:p>
        </p:txBody>
      </p:sp>
      <p:sp>
        <p:nvSpPr>
          <p:cNvPr id="4" name="TextBox 3">
            <a:extLst>
              <a:ext uri="{FF2B5EF4-FFF2-40B4-BE49-F238E27FC236}">
                <a16:creationId xmlns:a16="http://schemas.microsoft.com/office/drawing/2014/main" id="{8426D7E3-AC1C-779F-0B4A-89680071AA9E}"/>
              </a:ext>
            </a:extLst>
          </p:cNvPr>
          <p:cNvSpPr txBox="1"/>
          <p:nvPr/>
        </p:nvSpPr>
        <p:spPr>
          <a:xfrm>
            <a:off x="650081" y="1269774"/>
            <a:ext cx="7965282" cy="646331"/>
          </a:xfrm>
          <a:prstGeom prst="rect">
            <a:avLst/>
          </a:prstGeom>
          <a:noFill/>
        </p:spPr>
        <p:txBody>
          <a:bodyPr wrap="square" rtlCol="0">
            <a:spAutoFit/>
          </a:bodyPr>
          <a:lstStyle/>
          <a:p>
            <a:r>
              <a:rPr lang="en-GB" dirty="0"/>
              <a:t>Calculating the top 10 countries for the number of participant athletes and again the USA was at the top after its UK then France at the third place</a:t>
            </a:r>
            <a:endParaRPr lang="en-US" dirty="0"/>
          </a:p>
        </p:txBody>
      </p:sp>
      <p:pic>
        <p:nvPicPr>
          <p:cNvPr id="6" name="Picture 5">
            <a:extLst>
              <a:ext uri="{FF2B5EF4-FFF2-40B4-BE49-F238E27FC236}">
                <a16:creationId xmlns:a16="http://schemas.microsoft.com/office/drawing/2014/main" id="{A844949A-3186-F0D3-D531-FB35EB13AE44}"/>
              </a:ext>
            </a:extLst>
          </p:cNvPr>
          <p:cNvPicPr>
            <a:picLocks noChangeAspect="1"/>
          </p:cNvPicPr>
          <p:nvPr/>
        </p:nvPicPr>
        <p:blipFill>
          <a:blip r:embed="rId2"/>
          <a:stretch>
            <a:fillRect/>
          </a:stretch>
        </p:blipFill>
        <p:spPr>
          <a:xfrm>
            <a:off x="650081" y="1916105"/>
            <a:ext cx="6281998" cy="2136028"/>
          </a:xfrm>
          <a:prstGeom prst="rect">
            <a:avLst/>
          </a:prstGeom>
        </p:spPr>
      </p:pic>
      <p:sp>
        <p:nvSpPr>
          <p:cNvPr id="7" name="TextBox 6">
            <a:extLst>
              <a:ext uri="{FF2B5EF4-FFF2-40B4-BE49-F238E27FC236}">
                <a16:creationId xmlns:a16="http://schemas.microsoft.com/office/drawing/2014/main" id="{01686FF7-E32D-C0D5-588C-6ADF09E04D13}"/>
              </a:ext>
            </a:extLst>
          </p:cNvPr>
          <p:cNvSpPr txBox="1"/>
          <p:nvPr/>
        </p:nvSpPr>
        <p:spPr>
          <a:xfrm>
            <a:off x="650081" y="4091290"/>
            <a:ext cx="6281998" cy="646331"/>
          </a:xfrm>
          <a:prstGeom prst="rect">
            <a:avLst/>
          </a:prstGeom>
          <a:noFill/>
        </p:spPr>
        <p:txBody>
          <a:bodyPr wrap="square" rtlCol="0">
            <a:spAutoFit/>
          </a:bodyPr>
          <a:lstStyle/>
          <a:p>
            <a:r>
              <a:rPr lang="en-GB" dirty="0"/>
              <a:t>Then showing the difference between the number of sport event Females and males participated in it over the years</a:t>
            </a:r>
            <a:endParaRPr lang="en-US" dirty="0"/>
          </a:p>
        </p:txBody>
      </p:sp>
      <p:pic>
        <p:nvPicPr>
          <p:cNvPr id="9" name="Picture 8">
            <a:extLst>
              <a:ext uri="{FF2B5EF4-FFF2-40B4-BE49-F238E27FC236}">
                <a16:creationId xmlns:a16="http://schemas.microsoft.com/office/drawing/2014/main" id="{EB22FBB7-35A2-9B0D-35A8-62239BB0B7A6}"/>
              </a:ext>
            </a:extLst>
          </p:cNvPr>
          <p:cNvPicPr>
            <a:picLocks noChangeAspect="1"/>
          </p:cNvPicPr>
          <p:nvPr/>
        </p:nvPicPr>
        <p:blipFill>
          <a:blip r:embed="rId3"/>
          <a:stretch>
            <a:fillRect/>
          </a:stretch>
        </p:blipFill>
        <p:spPr>
          <a:xfrm>
            <a:off x="650081" y="4939468"/>
            <a:ext cx="5042159" cy="1682836"/>
          </a:xfrm>
          <a:prstGeom prst="rect">
            <a:avLst/>
          </a:prstGeom>
        </p:spPr>
      </p:pic>
    </p:spTree>
    <p:extLst>
      <p:ext uri="{BB962C8B-B14F-4D97-AF65-F5344CB8AC3E}">
        <p14:creationId xmlns:p14="http://schemas.microsoft.com/office/powerpoint/2010/main" val="284396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90F51B4-72B9-39E2-250E-7D6C9AF32DE9}"/>
              </a:ext>
            </a:extLst>
          </p:cNvPr>
          <p:cNvSpPr txBox="1"/>
          <p:nvPr/>
        </p:nvSpPr>
        <p:spPr>
          <a:xfrm>
            <a:off x="474963" y="1352940"/>
            <a:ext cx="8550283" cy="646331"/>
          </a:xfrm>
          <a:prstGeom prst="rect">
            <a:avLst/>
          </a:prstGeom>
          <a:noFill/>
        </p:spPr>
        <p:txBody>
          <a:bodyPr wrap="square" rtlCol="0">
            <a:spAutoFit/>
          </a:bodyPr>
          <a:lstStyle/>
          <a:p>
            <a:r>
              <a:rPr lang="en-GB" dirty="0"/>
              <a:t>Finding that the number of male athletes was more than female athletes and the same goes for number of medals it shows that males won more medals than females</a:t>
            </a:r>
            <a:endParaRPr lang="en-US" dirty="0"/>
          </a:p>
        </p:txBody>
      </p:sp>
      <p:pic>
        <p:nvPicPr>
          <p:cNvPr id="6" name="Picture 5">
            <a:extLst>
              <a:ext uri="{FF2B5EF4-FFF2-40B4-BE49-F238E27FC236}">
                <a16:creationId xmlns:a16="http://schemas.microsoft.com/office/drawing/2014/main" id="{C9AE4ADA-89C3-FFE6-853E-F35665A41A6C}"/>
              </a:ext>
            </a:extLst>
          </p:cNvPr>
          <p:cNvPicPr>
            <a:picLocks noChangeAspect="1"/>
          </p:cNvPicPr>
          <p:nvPr/>
        </p:nvPicPr>
        <p:blipFill>
          <a:blip r:embed="rId2"/>
          <a:stretch>
            <a:fillRect/>
          </a:stretch>
        </p:blipFill>
        <p:spPr>
          <a:xfrm>
            <a:off x="582262" y="2104193"/>
            <a:ext cx="2762250" cy="1990725"/>
          </a:xfrm>
          <a:prstGeom prst="rect">
            <a:avLst/>
          </a:prstGeom>
        </p:spPr>
      </p:pic>
      <p:pic>
        <p:nvPicPr>
          <p:cNvPr id="8" name="Picture 7">
            <a:extLst>
              <a:ext uri="{FF2B5EF4-FFF2-40B4-BE49-F238E27FC236}">
                <a16:creationId xmlns:a16="http://schemas.microsoft.com/office/drawing/2014/main" id="{00A974D8-2412-93C8-45C6-C5E3AB136B57}"/>
              </a:ext>
            </a:extLst>
          </p:cNvPr>
          <p:cNvPicPr>
            <a:picLocks noChangeAspect="1"/>
          </p:cNvPicPr>
          <p:nvPr/>
        </p:nvPicPr>
        <p:blipFill rotWithShape="1">
          <a:blip r:embed="rId3"/>
          <a:srcRect t="6332"/>
          <a:stretch/>
        </p:blipFill>
        <p:spPr>
          <a:xfrm>
            <a:off x="3500201" y="2172380"/>
            <a:ext cx="2595799" cy="1990725"/>
          </a:xfrm>
          <a:prstGeom prst="rect">
            <a:avLst/>
          </a:prstGeom>
        </p:spPr>
      </p:pic>
      <p:sp>
        <p:nvSpPr>
          <p:cNvPr id="9" name="Title 1">
            <a:extLst>
              <a:ext uri="{FF2B5EF4-FFF2-40B4-BE49-F238E27FC236}">
                <a16:creationId xmlns:a16="http://schemas.microsoft.com/office/drawing/2014/main" id="{5689D59B-C8B1-FD8D-1554-9FA4D2ADF714}"/>
              </a:ext>
            </a:extLst>
          </p:cNvPr>
          <p:cNvSpPr txBox="1">
            <a:spLocks/>
          </p:cNvSpPr>
          <p:nvPr/>
        </p:nvSpPr>
        <p:spPr>
          <a:xfrm>
            <a:off x="474964" y="288663"/>
            <a:ext cx="9076329" cy="1064277"/>
          </a:xfrm>
          <a:prstGeom prst="rect">
            <a:avLst/>
          </a:prstGeom>
        </p:spPr>
        <p:txBody>
          <a:bodyPr vert="horz" lIns="91440" tIns="45720" rIns="91440" bIns="45720" rtlCol="0" anchor="b">
            <a:normAutofit/>
          </a:bodyPr>
          <a:lst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a:lstStyle>
          <a:p>
            <a:r>
              <a:rPr lang="en-GB" dirty="0"/>
              <a:t>Visualization</a:t>
            </a:r>
            <a:endParaRPr lang="en-US" dirty="0"/>
          </a:p>
        </p:txBody>
      </p:sp>
      <p:sp>
        <p:nvSpPr>
          <p:cNvPr id="10" name="TextBox 9">
            <a:extLst>
              <a:ext uri="{FF2B5EF4-FFF2-40B4-BE49-F238E27FC236}">
                <a16:creationId xmlns:a16="http://schemas.microsoft.com/office/drawing/2014/main" id="{5CF0FC21-472D-F86B-09FA-89983D6DAC4C}"/>
              </a:ext>
            </a:extLst>
          </p:cNvPr>
          <p:cNvSpPr txBox="1"/>
          <p:nvPr/>
        </p:nvSpPr>
        <p:spPr>
          <a:xfrm>
            <a:off x="582262" y="4268027"/>
            <a:ext cx="6722290" cy="646331"/>
          </a:xfrm>
          <a:prstGeom prst="rect">
            <a:avLst/>
          </a:prstGeom>
          <a:noFill/>
        </p:spPr>
        <p:txBody>
          <a:bodyPr wrap="square" rtlCol="0">
            <a:spAutoFit/>
          </a:bodyPr>
          <a:lstStyle/>
          <a:p>
            <a:r>
              <a:rPr lang="en-GB" dirty="0"/>
              <a:t>Knowing how are the top female and male athlete based on the number of medals they got</a:t>
            </a:r>
            <a:endParaRPr lang="en-US" dirty="0"/>
          </a:p>
        </p:txBody>
      </p:sp>
      <p:pic>
        <p:nvPicPr>
          <p:cNvPr id="12" name="Picture 11">
            <a:extLst>
              <a:ext uri="{FF2B5EF4-FFF2-40B4-BE49-F238E27FC236}">
                <a16:creationId xmlns:a16="http://schemas.microsoft.com/office/drawing/2014/main" id="{38D4E074-0318-56B4-2413-4B05AC0EA767}"/>
              </a:ext>
            </a:extLst>
          </p:cNvPr>
          <p:cNvPicPr>
            <a:picLocks noChangeAspect="1"/>
          </p:cNvPicPr>
          <p:nvPr/>
        </p:nvPicPr>
        <p:blipFill>
          <a:blip r:embed="rId4"/>
          <a:stretch>
            <a:fillRect/>
          </a:stretch>
        </p:blipFill>
        <p:spPr>
          <a:xfrm>
            <a:off x="732097" y="5115445"/>
            <a:ext cx="3211310" cy="1425051"/>
          </a:xfrm>
          <a:prstGeom prst="rect">
            <a:avLst/>
          </a:prstGeom>
        </p:spPr>
      </p:pic>
    </p:spTree>
    <p:extLst>
      <p:ext uri="{BB962C8B-B14F-4D97-AF65-F5344CB8AC3E}">
        <p14:creationId xmlns:p14="http://schemas.microsoft.com/office/powerpoint/2010/main" val="4081479808"/>
      </p:ext>
    </p:extLst>
  </p:cSld>
  <p:clrMapOvr>
    <a:masterClrMapping/>
  </p:clrMapOvr>
</p:sld>
</file>

<file path=ppt/theme/theme1.xml><?xml version="1.0" encoding="utf-8"?>
<a:theme xmlns:a="http://schemas.openxmlformats.org/drawingml/2006/main" name="MarrakeshVTI">
  <a:themeElements>
    <a:clrScheme name="AnalogousFromDarkSeedLeftStep">
      <a:dk1>
        <a:srgbClr val="000000"/>
      </a:dk1>
      <a:lt1>
        <a:srgbClr val="FFFFFF"/>
      </a:lt1>
      <a:dk2>
        <a:srgbClr val="1A1634"/>
      </a:dk2>
      <a:lt2>
        <a:srgbClr val="F0F3F3"/>
      </a:lt2>
      <a:accent1>
        <a:srgbClr val="E72950"/>
      </a:accent1>
      <a:accent2>
        <a:srgbClr val="D5178E"/>
      </a:accent2>
      <a:accent3>
        <a:srgbClr val="DF29E7"/>
      </a:accent3>
      <a:accent4>
        <a:srgbClr val="7E17D5"/>
      </a:accent4>
      <a:accent5>
        <a:srgbClr val="4129E7"/>
      </a:accent5>
      <a:accent6>
        <a:srgbClr val="174ED5"/>
      </a:accent6>
      <a:hlink>
        <a:srgbClr val="7351C5"/>
      </a:hlink>
      <a:folHlink>
        <a:srgbClr val="7F7F7F"/>
      </a:folHlink>
    </a:clrScheme>
    <a:fontScheme name="Goudy">
      <a:majorFont>
        <a:latin typeface="Goudy Old Style"/>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rrakeshVTI" id="{DCD97A9B-DAE4-42FA-B2F9-0A5C34F43D6C}" vid="{A7163F41-974B-4A88-831F-D9DFFFE40CEC}"/>
    </a:ext>
  </a:extLst>
</a:theme>
</file>

<file path=docProps/app.xml><?xml version="1.0" encoding="utf-8"?>
<Properties xmlns="http://schemas.openxmlformats.org/officeDocument/2006/extended-properties" xmlns:vt="http://schemas.openxmlformats.org/officeDocument/2006/docPropsVTypes">
  <TotalTime>306</TotalTime>
  <Words>607</Words>
  <Application>Microsoft Office PowerPoint</Application>
  <PresentationFormat>Widescreen</PresentationFormat>
  <Paragraphs>55</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-apple-system</vt:lpstr>
      <vt:lpstr>Arial</vt:lpstr>
      <vt:lpstr>Goudy Old Style</vt:lpstr>
      <vt:lpstr>MarrakeshVTI</vt:lpstr>
      <vt:lpstr>Project : Olympics data Analysis</vt:lpstr>
      <vt:lpstr>PowerPoint Presentation</vt:lpstr>
      <vt:lpstr>Project description </vt:lpstr>
      <vt:lpstr>About Dataset</vt:lpstr>
      <vt:lpstr>Preprocessing </vt:lpstr>
      <vt:lpstr>Preprocessing </vt:lpstr>
      <vt:lpstr>Visualization</vt:lpstr>
      <vt:lpstr>Visualization</vt:lpstr>
      <vt:lpstr>PowerPoint Presentation</vt:lpstr>
      <vt:lpstr>PowerPoint Presentation</vt:lpstr>
      <vt:lpstr>PowerPoint Presentation</vt:lpstr>
      <vt:lpstr>PowerPoint Presentation</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 Olympics data Analysis</dc:title>
  <dc:creator>ياسمين محمد عبد الجبار حماد</dc:creator>
  <cp:lastModifiedBy>ياسمين محمد عبد الجبار حماد</cp:lastModifiedBy>
  <cp:revision>2</cp:revision>
  <dcterms:created xsi:type="dcterms:W3CDTF">2024-01-06T14:26:06Z</dcterms:created>
  <dcterms:modified xsi:type="dcterms:W3CDTF">2024-01-06T21:08:19Z</dcterms:modified>
</cp:coreProperties>
</file>