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41DD-9D1D-42CE-B9B6-E2615F402F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6D6AE7F-D0BB-497B-A33F-E5E88C91E7EA}">
      <dgm:prSet/>
      <dgm:spPr/>
      <dgm:t>
        <a:bodyPr/>
        <a:lstStyle/>
        <a:p>
          <a:r>
            <a:rPr lang="en-US"/>
            <a:t>1-Define the problem</a:t>
          </a:r>
        </a:p>
      </dgm:t>
    </dgm:pt>
    <dgm:pt modelId="{FE1368AD-903A-48AD-8758-83B38C51DB83}" type="parTrans" cxnId="{F4AE5B4A-0D52-4ECB-B475-3977FFDE07A5}">
      <dgm:prSet/>
      <dgm:spPr/>
      <dgm:t>
        <a:bodyPr/>
        <a:lstStyle/>
        <a:p>
          <a:endParaRPr lang="en-US"/>
        </a:p>
      </dgm:t>
    </dgm:pt>
    <dgm:pt modelId="{D096AB15-0B1D-4F81-A5B0-E93EBAC88348}" type="sibTrans" cxnId="{F4AE5B4A-0D52-4ECB-B475-3977FFDE07A5}">
      <dgm:prSet/>
      <dgm:spPr/>
      <dgm:t>
        <a:bodyPr/>
        <a:lstStyle/>
        <a:p>
          <a:endParaRPr lang="en-US"/>
        </a:p>
      </dgm:t>
    </dgm:pt>
    <dgm:pt modelId="{67359E2A-012F-478C-93E3-F90AB2641A30}">
      <dgm:prSet/>
      <dgm:spPr/>
      <dgm:t>
        <a:bodyPr/>
        <a:lstStyle/>
        <a:p>
          <a:r>
            <a:rPr lang="en-US"/>
            <a:t>2-EDA</a:t>
          </a:r>
        </a:p>
      </dgm:t>
    </dgm:pt>
    <dgm:pt modelId="{2C16E691-E410-4834-8B9A-BF6CE8C9DC74}" type="parTrans" cxnId="{36E33A3A-1867-4ABA-B7DA-A9DF878A4285}">
      <dgm:prSet/>
      <dgm:spPr/>
      <dgm:t>
        <a:bodyPr/>
        <a:lstStyle/>
        <a:p>
          <a:endParaRPr lang="en-US"/>
        </a:p>
      </dgm:t>
    </dgm:pt>
    <dgm:pt modelId="{DA6E3B02-A513-43A3-838C-A86121D0E390}" type="sibTrans" cxnId="{36E33A3A-1867-4ABA-B7DA-A9DF878A4285}">
      <dgm:prSet/>
      <dgm:spPr/>
      <dgm:t>
        <a:bodyPr/>
        <a:lstStyle/>
        <a:p>
          <a:endParaRPr lang="en-US"/>
        </a:p>
      </dgm:t>
    </dgm:pt>
    <dgm:pt modelId="{9D878AD7-9285-49E5-B057-7E89C014F4C6}">
      <dgm:prSet/>
      <dgm:spPr/>
      <dgm:t>
        <a:bodyPr/>
        <a:lstStyle/>
        <a:p>
          <a:r>
            <a:rPr lang="en-GB"/>
            <a:t>preprocessing</a:t>
          </a:r>
          <a:endParaRPr lang="en-US"/>
        </a:p>
      </dgm:t>
    </dgm:pt>
    <dgm:pt modelId="{66640544-1EB6-43F6-9F41-B455B06F3F09}" type="parTrans" cxnId="{F1191111-E298-402A-B84F-5E73BF0D9320}">
      <dgm:prSet/>
      <dgm:spPr/>
      <dgm:t>
        <a:bodyPr/>
        <a:lstStyle/>
        <a:p>
          <a:endParaRPr lang="en-US"/>
        </a:p>
      </dgm:t>
    </dgm:pt>
    <dgm:pt modelId="{4FEFE58D-CD12-469E-B179-EFFD7FE86A25}" type="sibTrans" cxnId="{F1191111-E298-402A-B84F-5E73BF0D9320}">
      <dgm:prSet/>
      <dgm:spPr/>
      <dgm:t>
        <a:bodyPr/>
        <a:lstStyle/>
        <a:p>
          <a:endParaRPr lang="en-US"/>
        </a:p>
      </dgm:t>
    </dgm:pt>
    <dgm:pt modelId="{EDDCCCD7-1181-4918-812A-47759A1A4EAF}">
      <dgm:prSet/>
      <dgm:spPr/>
      <dgm:t>
        <a:bodyPr/>
        <a:lstStyle/>
        <a:p>
          <a:r>
            <a:rPr lang="en-US"/>
            <a:t>5-Modling</a:t>
          </a:r>
        </a:p>
      </dgm:t>
    </dgm:pt>
    <dgm:pt modelId="{E5F7EB4D-E9EA-4F49-A92D-6ED4B9DA4D26}" type="parTrans" cxnId="{87BD9F14-B685-4CE9-B226-4CEF4C682576}">
      <dgm:prSet/>
      <dgm:spPr/>
      <dgm:t>
        <a:bodyPr/>
        <a:lstStyle/>
        <a:p>
          <a:endParaRPr lang="en-US"/>
        </a:p>
      </dgm:t>
    </dgm:pt>
    <dgm:pt modelId="{ED308764-2197-4097-A066-AF8515B0FE31}" type="sibTrans" cxnId="{87BD9F14-B685-4CE9-B226-4CEF4C682576}">
      <dgm:prSet/>
      <dgm:spPr/>
      <dgm:t>
        <a:bodyPr/>
        <a:lstStyle/>
        <a:p>
          <a:endParaRPr lang="en-US"/>
        </a:p>
      </dgm:t>
    </dgm:pt>
    <dgm:pt modelId="{8A25349D-1F9A-4685-A74E-5850D33EC46C}">
      <dgm:prSet/>
      <dgm:spPr/>
      <dgm:t>
        <a:bodyPr/>
        <a:lstStyle/>
        <a:p>
          <a:r>
            <a:rPr lang="en-US"/>
            <a:t>6-Evaluation</a:t>
          </a:r>
        </a:p>
      </dgm:t>
    </dgm:pt>
    <dgm:pt modelId="{0E2A7926-17FD-40A3-9500-1CAFAC87CC2C}" type="parTrans" cxnId="{DCEB6B6C-8371-4D66-8A45-D33A1D5F646A}">
      <dgm:prSet/>
      <dgm:spPr/>
      <dgm:t>
        <a:bodyPr/>
        <a:lstStyle/>
        <a:p>
          <a:endParaRPr lang="en-US"/>
        </a:p>
      </dgm:t>
    </dgm:pt>
    <dgm:pt modelId="{59F4749D-8E51-455C-B29B-D0CEABF19E97}" type="sibTrans" cxnId="{DCEB6B6C-8371-4D66-8A45-D33A1D5F646A}">
      <dgm:prSet/>
      <dgm:spPr/>
      <dgm:t>
        <a:bodyPr/>
        <a:lstStyle/>
        <a:p>
          <a:endParaRPr lang="en-US"/>
        </a:p>
      </dgm:t>
    </dgm:pt>
    <dgm:pt modelId="{61ED0932-68DE-4911-BBDE-4604F2A32869}" type="pres">
      <dgm:prSet presAssocID="{92DE41DD-9D1D-42CE-B9B6-E2615F402F25}" presName="root" presStyleCnt="0">
        <dgm:presLayoutVars>
          <dgm:dir/>
          <dgm:resizeHandles val="exact"/>
        </dgm:presLayoutVars>
      </dgm:prSet>
      <dgm:spPr/>
    </dgm:pt>
    <dgm:pt modelId="{AEC332C5-0E1A-47E1-8A6B-BD3472709F43}" type="pres">
      <dgm:prSet presAssocID="{92DE41DD-9D1D-42CE-B9B6-E2615F402F25}" presName="container" presStyleCnt="0">
        <dgm:presLayoutVars>
          <dgm:dir/>
          <dgm:resizeHandles val="exact"/>
        </dgm:presLayoutVars>
      </dgm:prSet>
      <dgm:spPr/>
    </dgm:pt>
    <dgm:pt modelId="{C2FEC5BB-2FDE-4CF5-840D-B11E435E0076}" type="pres">
      <dgm:prSet presAssocID="{06D6AE7F-D0BB-497B-A33F-E5E88C91E7EA}" presName="compNode" presStyleCnt="0"/>
      <dgm:spPr/>
    </dgm:pt>
    <dgm:pt modelId="{B412B3E1-8EAB-47F5-9C55-E9ACE766D5B7}" type="pres">
      <dgm:prSet presAssocID="{06D6AE7F-D0BB-497B-A33F-E5E88C91E7EA}" presName="iconBgRect" presStyleLbl="bgShp" presStyleIdx="0" presStyleCnt="5"/>
      <dgm:spPr/>
    </dgm:pt>
    <dgm:pt modelId="{7D74C623-ECFB-4735-94ED-878E3CC42118}" type="pres">
      <dgm:prSet presAssocID="{06D6AE7F-D0BB-497B-A33F-E5E88C91E7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715666-7861-4F2E-813E-3C24C85A996F}" type="pres">
      <dgm:prSet presAssocID="{06D6AE7F-D0BB-497B-A33F-E5E88C91E7EA}" presName="spaceRect" presStyleCnt="0"/>
      <dgm:spPr/>
    </dgm:pt>
    <dgm:pt modelId="{2F21F9F0-EED6-4569-A4D2-D93FC55526D0}" type="pres">
      <dgm:prSet presAssocID="{06D6AE7F-D0BB-497B-A33F-E5E88C91E7EA}" presName="textRect" presStyleLbl="revTx" presStyleIdx="0" presStyleCnt="5">
        <dgm:presLayoutVars>
          <dgm:chMax val="1"/>
          <dgm:chPref val="1"/>
        </dgm:presLayoutVars>
      </dgm:prSet>
      <dgm:spPr/>
    </dgm:pt>
    <dgm:pt modelId="{A94E7044-C527-4408-9696-42748B8C462F}" type="pres">
      <dgm:prSet presAssocID="{D096AB15-0B1D-4F81-A5B0-E93EBAC88348}" presName="sibTrans" presStyleLbl="sibTrans2D1" presStyleIdx="0" presStyleCnt="0"/>
      <dgm:spPr/>
    </dgm:pt>
    <dgm:pt modelId="{3CFB8AD8-A9A0-4EFC-B38B-4C7748621035}" type="pres">
      <dgm:prSet presAssocID="{67359E2A-012F-478C-93E3-F90AB2641A30}" presName="compNode" presStyleCnt="0"/>
      <dgm:spPr/>
    </dgm:pt>
    <dgm:pt modelId="{E828BCDA-132D-47A6-ABA3-F2318AC98F15}" type="pres">
      <dgm:prSet presAssocID="{67359E2A-012F-478C-93E3-F90AB2641A30}" presName="iconBgRect" presStyleLbl="bgShp" presStyleIdx="1" presStyleCnt="5"/>
      <dgm:spPr/>
    </dgm:pt>
    <dgm:pt modelId="{AE72C53B-818D-4C99-B88D-57ACCA05B276}" type="pres">
      <dgm:prSet presAssocID="{67359E2A-012F-478C-93E3-F90AB2641A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0DAB2E-0DD5-4089-88CC-63CA5AC8D3F6}" type="pres">
      <dgm:prSet presAssocID="{67359E2A-012F-478C-93E3-F90AB2641A30}" presName="spaceRect" presStyleCnt="0"/>
      <dgm:spPr/>
    </dgm:pt>
    <dgm:pt modelId="{577E11A3-13CD-439E-89FC-002DFD121202}" type="pres">
      <dgm:prSet presAssocID="{67359E2A-012F-478C-93E3-F90AB2641A30}" presName="textRect" presStyleLbl="revTx" presStyleIdx="1" presStyleCnt="5">
        <dgm:presLayoutVars>
          <dgm:chMax val="1"/>
          <dgm:chPref val="1"/>
        </dgm:presLayoutVars>
      </dgm:prSet>
      <dgm:spPr/>
    </dgm:pt>
    <dgm:pt modelId="{5FE9339D-57DC-407A-9055-F11F2A750FDB}" type="pres">
      <dgm:prSet presAssocID="{DA6E3B02-A513-43A3-838C-A86121D0E390}" presName="sibTrans" presStyleLbl="sibTrans2D1" presStyleIdx="0" presStyleCnt="0"/>
      <dgm:spPr/>
    </dgm:pt>
    <dgm:pt modelId="{8D31F989-54DB-4FB9-A03A-EBAA078D750E}" type="pres">
      <dgm:prSet presAssocID="{9D878AD7-9285-49E5-B057-7E89C014F4C6}" presName="compNode" presStyleCnt="0"/>
      <dgm:spPr/>
    </dgm:pt>
    <dgm:pt modelId="{37542FE1-F53A-4D2D-91B8-F44744975A70}" type="pres">
      <dgm:prSet presAssocID="{9D878AD7-9285-49E5-B057-7E89C014F4C6}" presName="iconBgRect" presStyleLbl="bgShp" presStyleIdx="2" presStyleCnt="5"/>
      <dgm:spPr/>
    </dgm:pt>
    <dgm:pt modelId="{14031AE6-141E-4A00-8726-E65A4C214EC2}" type="pres">
      <dgm:prSet presAssocID="{9D878AD7-9285-49E5-B057-7E89C014F4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40DF82-90EE-4294-94A4-882FF4345327}" type="pres">
      <dgm:prSet presAssocID="{9D878AD7-9285-49E5-B057-7E89C014F4C6}" presName="spaceRect" presStyleCnt="0"/>
      <dgm:spPr/>
    </dgm:pt>
    <dgm:pt modelId="{9B8CDFCE-4471-4475-BD19-79D876180903}" type="pres">
      <dgm:prSet presAssocID="{9D878AD7-9285-49E5-B057-7E89C014F4C6}" presName="textRect" presStyleLbl="revTx" presStyleIdx="2" presStyleCnt="5">
        <dgm:presLayoutVars>
          <dgm:chMax val="1"/>
          <dgm:chPref val="1"/>
        </dgm:presLayoutVars>
      </dgm:prSet>
      <dgm:spPr/>
    </dgm:pt>
    <dgm:pt modelId="{2B6A074E-D2B9-4F50-88FB-0FF792701779}" type="pres">
      <dgm:prSet presAssocID="{4FEFE58D-CD12-469E-B179-EFFD7FE86A25}" presName="sibTrans" presStyleLbl="sibTrans2D1" presStyleIdx="0" presStyleCnt="0"/>
      <dgm:spPr/>
    </dgm:pt>
    <dgm:pt modelId="{A4CB09E0-344F-4975-8F34-03C3DDD3D558}" type="pres">
      <dgm:prSet presAssocID="{EDDCCCD7-1181-4918-812A-47759A1A4EAF}" presName="compNode" presStyleCnt="0"/>
      <dgm:spPr/>
    </dgm:pt>
    <dgm:pt modelId="{82495FEE-A8C5-4D60-9FEE-B9B436931AB4}" type="pres">
      <dgm:prSet presAssocID="{EDDCCCD7-1181-4918-812A-47759A1A4EAF}" presName="iconBgRect" presStyleLbl="bgShp" presStyleIdx="3" presStyleCnt="5"/>
      <dgm:spPr/>
    </dgm:pt>
    <dgm:pt modelId="{DF58B113-7253-463D-B8BA-F1178D72FBDD}" type="pres">
      <dgm:prSet presAssocID="{EDDCCCD7-1181-4918-812A-47759A1A4E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5F8B477-9772-4722-87A8-FA07C2D27760}" type="pres">
      <dgm:prSet presAssocID="{EDDCCCD7-1181-4918-812A-47759A1A4EAF}" presName="spaceRect" presStyleCnt="0"/>
      <dgm:spPr/>
    </dgm:pt>
    <dgm:pt modelId="{73A76117-6EDB-41AB-911D-3267BAEF6153}" type="pres">
      <dgm:prSet presAssocID="{EDDCCCD7-1181-4918-812A-47759A1A4EAF}" presName="textRect" presStyleLbl="revTx" presStyleIdx="3" presStyleCnt="5">
        <dgm:presLayoutVars>
          <dgm:chMax val="1"/>
          <dgm:chPref val="1"/>
        </dgm:presLayoutVars>
      </dgm:prSet>
      <dgm:spPr/>
    </dgm:pt>
    <dgm:pt modelId="{9565B8C2-9171-4834-AEC7-E04105ECCE11}" type="pres">
      <dgm:prSet presAssocID="{ED308764-2197-4097-A066-AF8515B0FE31}" presName="sibTrans" presStyleLbl="sibTrans2D1" presStyleIdx="0" presStyleCnt="0"/>
      <dgm:spPr/>
    </dgm:pt>
    <dgm:pt modelId="{1DB2F732-CE68-4514-A10A-F022B95340AB}" type="pres">
      <dgm:prSet presAssocID="{8A25349D-1F9A-4685-A74E-5850D33EC46C}" presName="compNode" presStyleCnt="0"/>
      <dgm:spPr/>
    </dgm:pt>
    <dgm:pt modelId="{8D2A2653-4247-4D0B-A843-415A1C28F5BE}" type="pres">
      <dgm:prSet presAssocID="{8A25349D-1F9A-4685-A74E-5850D33EC46C}" presName="iconBgRect" presStyleLbl="bgShp" presStyleIdx="4" presStyleCnt="5"/>
      <dgm:spPr/>
    </dgm:pt>
    <dgm:pt modelId="{F14EF483-1C3C-4762-BBD1-356596291933}" type="pres">
      <dgm:prSet presAssocID="{8A25349D-1F9A-4685-A74E-5850D33EC4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91EC59C-76A1-4787-8A18-EE15372302D9}" type="pres">
      <dgm:prSet presAssocID="{8A25349D-1F9A-4685-A74E-5850D33EC46C}" presName="spaceRect" presStyleCnt="0"/>
      <dgm:spPr/>
    </dgm:pt>
    <dgm:pt modelId="{EBE45F66-FDF5-41F9-A1F4-0EF6852DBCF6}" type="pres">
      <dgm:prSet presAssocID="{8A25349D-1F9A-4685-A74E-5850D33EC46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51F902-99DD-46DE-9D38-80443F351B99}" type="presOf" srcId="{06D6AE7F-D0BB-497B-A33F-E5E88C91E7EA}" destId="{2F21F9F0-EED6-4569-A4D2-D93FC55526D0}" srcOrd="0" destOrd="0" presId="urn:microsoft.com/office/officeart/2018/2/layout/IconCircleList"/>
    <dgm:cxn modelId="{F1191111-E298-402A-B84F-5E73BF0D9320}" srcId="{92DE41DD-9D1D-42CE-B9B6-E2615F402F25}" destId="{9D878AD7-9285-49E5-B057-7E89C014F4C6}" srcOrd="2" destOrd="0" parTransId="{66640544-1EB6-43F6-9F41-B455B06F3F09}" sibTransId="{4FEFE58D-CD12-469E-B179-EFFD7FE86A25}"/>
    <dgm:cxn modelId="{87BD9F14-B685-4CE9-B226-4CEF4C682576}" srcId="{92DE41DD-9D1D-42CE-B9B6-E2615F402F25}" destId="{EDDCCCD7-1181-4918-812A-47759A1A4EAF}" srcOrd="3" destOrd="0" parTransId="{E5F7EB4D-E9EA-4F49-A92D-6ED4B9DA4D26}" sibTransId="{ED308764-2197-4097-A066-AF8515B0FE31}"/>
    <dgm:cxn modelId="{6B00FF17-3095-4571-B8B3-E33A2952886B}" type="presOf" srcId="{9D878AD7-9285-49E5-B057-7E89C014F4C6}" destId="{9B8CDFCE-4471-4475-BD19-79D876180903}" srcOrd="0" destOrd="0" presId="urn:microsoft.com/office/officeart/2018/2/layout/IconCircleList"/>
    <dgm:cxn modelId="{7169431C-94DE-418F-80B6-090CD8FE5FC9}" type="presOf" srcId="{ED308764-2197-4097-A066-AF8515B0FE31}" destId="{9565B8C2-9171-4834-AEC7-E04105ECCE11}" srcOrd="0" destOrd="0" presId="urn:microsoft.com/office/officeart/2018/2/layout/IconCircleList"/>
    <dgm:cxn modelId="{C3B6C11E-6FA3-45CC-999B-DEDE18516B8B}" type="presOf" srcId="{DA6E3B02-A513-43A3-838C-A86121D0E390}" destId="{5FE9339D-57DC-407A-9055-F11F2A750FDB}" srcOrd="0" destOrd="0" presId="urn:microsoft.com/office/officeart/2018/2/layout/IconCircleList"/>
    <dgm:cxn modelId="{6D30CB31-89A1-4551-BE91-6EFF0839A267}" type="presOf" srcId="{EDDCCCD7-1181-4918-812A-47759A1A4EAF}" destId="{73A76117-6EDB-41AB-911D-3267BAEF6153}" srcOrd="0" destOrd="0" presId="urn:microsoft.com/office/officeart/2018/2/layout/IconCircleList"/>
    <dgm:cxn modelId="{F60EC933-749B-4DAB-9D58-B06F26B753E4}" type="presOf" srcId="{4FEFE58D-CD12-469E-B179-EFFD7FE86A25}" destId="{2B6A074E-D2B9-4F50-88FB-0FF792701779}" srcOrd="0" destOrd="0" presId="urn:microsoft.com/office/officeart/2018/2/layout/IconCircleList"/>
    <dgm:cxn modelId="{36E33A3A-1867-4ABA-B7DA-A9DF878A4285}" srcId="{92DE41DD-9D1D-42CE-B9B6-E2615F402F25}" destId="{67359E2A-012F-478C-93E3-F90AB2641A30}" srcOrd="1" destOrd="0" parTransId="{2C16E691-E410-4834-8B9A-BF6CE8C9DC74}" sibTransId="{DA6E3B02-A513-43A3-838C-A86121D0E390}"/>
    <dgm:cxn modelId="{F4AE5B4A-0D52-4ECB-B475-3977FFDE07A5}" srcId="{92DE41DD-9D1D-42CE-B9B6-E2615F402F25}" destId="{06D6AE7F-D0BB-497B-A33F-E5E88C91E7EA}" srcOrd="0" destOrd="0" parTransId="{FE1368AD-903A-48AD-8758-83B38C51DB83}" sibTransId="{D096AB15-0B1D-4F81-A5B0-E93EBAC88348}"/>
    <dgm:cxn modelId="{DCEB6B6C-8371-4D66-8A45-D33A1D5F646A}" srcId="{92DE41DD-9D1D-42CE-B9B6-E2615F402F25}" destId="{8A25349D-1F9A-4685-A74E-5850D33EC46C}" srcOrd="4" destOrd="0" parTransId="{0E2A7926-17FD-40A3-9500-1CAFAC87CC2C}" sibTransId="{59F4749D-8E51-455C-B29B-D0CEABF19E97}"/>
    <dgm:cxn modelId="{96062098-6889-4687-9888-C468CCBD133B}" type="presOf" srcId="{D096AB15-0B1D-4F81-A5B0-E93EBAC88348}" destId="{A94E7044-C527-4408-9696-42748B8C462F}" srcOrd="0" destOrd="0" presId="urn:microsoft.com/office/officeart/2018/2/layout/IconCircleList"/>
    <dgm:cxn modelId="{7575829E-950B-4A61-A0E7-B9821B0C39A8}" type="presOf" srcId="{67359E2A-012F-478C-93E3-F90AB2641A30}" destId="{577E11A3-13CD-439E-89FC-002DFD121202}" srcOrd="0" destOrd="0" presId="urn:microsoft.com/office/officeart/2018/2/layout/IconCircleList"/>
    <dgm:cxn modelId="{B9ED35AA-7726-4A2B-B21A-FF9D5FD1C2EC}" type="presOf" srcId="{8A25349D-1F9A-4685-A74E-5850D33EC46C}" destId="{EBE45F66-FDF5-41F9-A1F4-0EF6852DBCF6}" srcOrd="0" destOrd="0" presId="urn:microsoft.com/office/officeart/2018/2/layout/IconCircleList"/>
    <dgm:cxn modelId="{DBC121B6-1E7F-494E-BB24-7CAA3ABBD7FF}" type="presOf" srcId="{92DE41DD-9D1D-42CE-B9B6-E2615F402F25}" destId="{61ED0932-68DE-4911-BBDE-4604F2A32869}" srcOrd="0" destOrd="0" presId="urn:microsoft.com/office/officeart/2018/2/layout/IconCircleList"/>
    <dgm:cxn modelId="{FA8BE72C-F616-41EE-A9EF-9194C204810C}" type="presParOf" srcId="{61ED0932-68DE-4911-BBDE-4604F2A32869}" destId="{AEC332C5-0E1A-47E1-8A6B-BD3472709F43}" srcOrd="0" destOrd="0" presId="urn:microsoft.com/office/officeart/2018/2/layout/IconCircleList"/>
    <dgm:cxn modelId="{9E922DA5-DF11-4262-BE74-A1C999FF8189}" type="presParOf" srcId="{AEC332C5-0E1A-47E1-8A6B-BD3472709F43}" destId="{C2FEC5BB-2FDE-4CF5-840D-B11E435E0076}" srcOrd="0" destOrd="0" presId="urn:microsoft.com/office/officeart/2018/2/layout/IconCircleList"/>
    <dgm:cxn modelId="{D323141A-07B2-4038-864C-2FAFAE185C90}" type="presParOf" srcId="{C2FEC5BB-2FDE-4CF5-840D-B11E435E0076}" destId="{B412B3E1-8EAB-47F5-9C55-E9ACE766D5B7}" srcOrd="0" destOrd="0" presId="urn:microsoft.com/office/officeart/2018/2/layout/IconCircleList"/>
    <dgm:cxn modelId="{315812D7-ACDB-4302-A55B-ED0ACF41A2AB}" type="presParOf" srcId="{C2FEC5BB-2FDE-4CF5-840D-B11E435E0076}" destId="{7D74C623-ECFB-4735-94ED-878E3CC42118}" srcOrd="1" destOrd="0" presId="urn:microsoft.com/office/officeart/2018/2/layout/IconCircleList"/>
    <dgm:cxn modelId="{DD0BDC37-EFF4-4710-B32B-48A5873451EE}" type="presParOf" srcId="{C2FEC5BB-2FDE-4CF5-840D-B11E435E0076}" destId="{E0715666-7861-4F2E-813E-3C24C85A996F}" srcOrd="2" destOrd="0" presId="urn:microsoft.com/office/officeart/2018/2/layout/IconCircleList"/>
    <dgm:cxn modelId="{D43D2046-669D-49A3-A315-15EEED99B38E}" type="presParOf" srcId="{C2FEC5BB-2FDE-4CF5-840D-B11E435E0076}" destId="{2F21F9F0-EED6-4569-A4D2-D93FC55526D0}" srcOrd="3" destOrd="0" presId="urn:microsoft.com/office/officeart/2018/2/layout/IconCircleList"/>
    <dgm:cxn modelId="{30BE2EB8-05F9-4DE2-806D-B476E4A462CB}" type="presParOf" srcId="{AEC332C5-0E1A-47E1-8A6B-BD3472709F43}" destId="{A94E7044-C527-4408-9696-42748B8C462F}" srcOrd="1" destOrd="0" presId="urn:microsoft.com/office/officeart/2018/2/layout/IconCircleList"/>
    <dgm:cxn modelId="{7C567357-69E0-4131-87D6-3736E5164BB4}" type="presParOf" srcId="{AEC332C5-0E1A-47E1-8A6B-BD3472709F43}" destId="{3CFB8AD8-A9A0-4EFC-B38B-4C7748621035}" srcOrd="2" destOrd="0" presId="urn:microsoft.com/office/officeart/2018/2/layout/IconCircleList"/>
    <dgm:cxn modelId="{756AC54A-1329-4215-96E7-4311C630AB7B}" type="presParOf" srcId="{3CFB8AD8-A9A0-4EFC-B38B-4C7748621035}" destId="{E828BCDA-132D-47A6-ABA3-F2318AC98F15}" srcOrd="0" destOrd="0" presId="urn:microsoft.com/office/officeart/2018/2/layout/IconCircleList"/>
    <dgm:cxn modelId="{1EEB516B-1DAF-4A10-B924-0B6558E345EA}" type="presParOf" srcId="{3CFB8AD8-A9A0-4EFC-B38B-4C7748621035}" destId="{AE72C53B-818D-4C99-B88D-57ACCA05B276}" srcOrd="1" destOrd="0" presId="urn:microsoft.com/office/officeart/2018/2/layout/IconCircleList"/>
    <dgm:cxn modelId="{E5E133E6-0745-4464-B74A-D49BF3119ADE}" type="presParOf" srcId="{3CFB8AD8-A9A0-4EFC-B38B-4C7748621035}" destId="{E40DAB2E-0DD5-4089-88CC-63CA5AC8D3F6}" srcOrd="2" destOrd="0" presId="urn:microsoft.com/office/officeart/2018/2/layout/IconCircleList"/>
    <dgm:cxn modelId="{28C52550-D6E3-4363-8FE5-869A0B354716}" type="presParOf" srcId="{3CFB8AD8-A9A0-4EFC-B38B-4C7748621035}" destId="{577E11A3-13CD-439E-89FC-002DFD121202}" srcOrd="3" destOrd="0" presId="urn:microsoft.com/office/officeart/2018/2/layout/IconCircleList"/>
    <dgm:cxn modelId="{DB94E42C-0EA2-45EB-AA09-329CA8CB0EDC}" type="presParOf" srcId="{AEC332C5-0E1A-47E1-8A6B-BD3472709F43}" destId="{5FE9339D-57DC-407A-9055-F11F2A750FDB}" srcOrd="3" destOrd="0" presId="urn:microsoft.com/office/officeart/2018/2/layout/IconCircleList"/>
    <dgm:cxn modelId="{87911CE1-6191-4459-867D-6B09B903FD4C}" type="presParOf" srcId="{AEC332C5-0E1A-47E1-8A6B-BD3472709F43}" destId="{8D31F989-54DB-4FB9-A03A-EBAA078D750E}" srcOrd="4" destOrd="0" presId="urn:microsoft.com/office/officeart/2018/2/layout/IconCircleList"/>
    <dgm:cxn modelId="{FFDB1D78-A78D-44C0-92C3-2E6790595396}" type="presParOf" srcId="{8D31F989-54DB-4FB9-A03A-EBAA078D750E}" destId="{37542FE1-F53A-4D2D-91B8-F44744975A70}" srcOrd="0" destOrd="0" presId="urn:microsoft.com/office/officeart/2018/2/layout/IconCircleList"/>
    <dgm:cxn modelId="{9A1E846E-90CF-4E8A-825D-0E62976D29CE}" type="presParOf" srcId="{8D31F989-54DB-4FB9-A03A-EBAA078D750E}" destId="{14031AE6-141E-4A00-8726-E65A4C214EC2}" srcOrd="1" destOrd="0" presId="urn:microsoft.com/office/officeart/2018/2/layout/IconCircleList"/>
    <dgm:cxn modelId="{8DBF74DE-FEDB-4B58-903E-0958B85E62B6}" type="presParOf" srcId="{8D31F989-54DB-4FB9-A03A-EBAA078D750E}" destId="{FD40DF82-90EE-4294-94A4-882FF4345327}" srcOrd="2" destOrd="0" presId="urn:microsoft.com/office/officeart/2018/2/layout/IconCircleList"/>
    <dgm:cxn modelId="{5BA6CC75-43E6-4BF0-9DF3-CF698B4FCD13}" type="presParOf" srcId="{8D31F989-54DB-4FB9-A03A-EBAA078D750E}" destId="{9B8CDFCE-4471-4475-BD19-79D876180903}" srcOrd="3" destOrd="0" presId="urn:microsoft.com/office/officeart/2018/2/layout/IconCircleList"/>
    <dgm:cxn modelId="{87F25A55-8940-4B2D-9D48-9D82B685DAE0}" type="presParOf" srcId="{AEC332C5-0E1A-47E1-8A6B-BD3472709F43}" destId="{2B6A074E-D2B9-4F50-88FB-0FF792701779}" srcOrd="5" destOrd="0" presId="urn:microsoft.com/office/officeart/2018/2/layout/IconCircleList"/>
    <dgm:cxn modelId="{F623BDDE-EA9E-447C-B689-8484D09B9D76}" type="presParOf" srcId="{AEC332C5-0E1A-47E1-8A6B-BD3472709F43}" destId="{A4CB09E0-344F-4975-8F34-03C3DDD3D558}" srcOrd="6" destOrd="0" presId="urn:microsoft.com/office/officeart/2018/2/layout/IconCircleList"/>
    <dgm:cxn modelId="{8A9CC157-8EE8-4459-8987-57503A854D34}" type="presParOf" srcId="{A4CB09E0-344F-4975-8F34-03C3DDD3D558}" destId="{82495FEE-A8C5-4D60-9FEE-B9B436931AB4}" srcOrd="0" destOrd="0" presId="urn:microsoft.com/office/officeart/2018/2/layout/IconCircleList"/>
    <dgm:cxn modelId="{0B7C919E-9CB4-46BE-8FD2-F037FD62F987}" type="presParOf" srcId="{A4CB09E0-344F-4975-8F34-03C3DDD3D558}" destId="{DF58B113-7253-463D-B8BA-F1178D72FBDD}" srcOrd="1" destOrd="0" presId="urn:microsoft.com/office/officeart/2018/2/layout/IconCircleList"/>
    <dgm:cxn modelId="{BBA6F6B8-2E90-4C73-9DC9-6313E818603D}" type="presParOf" srcId="{A4CB09E0-344F-4975-8F34-03C3DDD3D558}" destId="{75F8B477-9772-4722-87A8-FA07C2D27760}" srcOrd="2" destOrd="0" presId="urn:microsoft.com/office/officeart/2018/2/layout/IconCircleList"/>
    <dgm:cxn modelId="{2E5245FB-04D8-4F93-9E4C-F557D5E72F23}" type="presParOf" srcId="{A4CB09E0-344F-4975-8F34-03C3DDD3D558}" destId="{73A76117-6EDB-41AB-911D-3267BAEF6153}" srcOrd="3" destOrd="0" presId="urn:microsoft.com/office/officeart/2018/2/layout/IconCircleList"/>
    <dgm:cxn modelId="{462617B2-8B06-4C5B-AD82-F88B52542E71}" type="presParOf" srcId="{AEC332C5-0E1A-47E1-8A6B-BD3472709F43}" destId="{9565B8C2-9171-4834-AEC7-E04105ECCE11}" srcOrd="7" destOrd="0" presId="urn:microsoft.com/office/officeart/2018/2/layout/IconCircleList"/>
    <dgm:cxn modelId="{0C4E8D33-B71E-4957-B32E-67BC3FA1EA51}" type="presParOf" srcId="{AEC332C5-0E1A-47E1-8A6B-BD3472709F43}" destId="{1DB2F732-CE68-4514-A10A-F022B95340AB}" srcOrd="8" destOrd="0" presId="urn:microsoft.com/office/officeart/2018/2/layout/IconCircleList"/>
    <dgm:cxn modelId="{55965777-B97C-45EC-BBA4-C2BD1A7CD63E}" type="presParOf" srcId="{1DB2F732-CE68-4514-A10A-F022B95340AB}" destId="{8D2A2653-4247-4D0B-A843-415A1C28F5BE}" srcOrd="0" destOrd="0" presId="urn:microsoft.com/office/officeart/2018/2/layout/IconCircleList"/>
    <dgm:cxn modelId="{D4C2F451-B992-4919-A4D2-D09D127E465B}" type="presParOf" srcId="{1DB2F732-CE68-4514-A10A-F022B95340AB}" destId="{F14EF483-1C3C-4762-BBD1-356596291933}" srcOrd="1" destOrd="0" presId="urn:microsoft.com/office/officeart/2018/2/layout/IconCircleList"/>
    <dgm:cxn modelId="{A17B321B-61B1-4591-B981-758179111A72}" type="presParOf" srcId="{1DB2F732-CE68-4514-A10A-F022B95340AB}" destId="{591EC59C-76A1-4787-8A18-EE15372302D9}" srcOrd="2" destOrd="0" presId="urn:microsoft.com/office/officeart/2018/2/layout/IconCircleList"/>
    <dgm:cxn modelId="{C6D8811D-6DA0-47EB-9E9A-66F3DEDFAB2C}" type="presParOf" srcId="{1DB2F732-CE68-4514-A10A-F022B95340AB}" destId="{EBE45F66-FDF5-41F9-A1F4-0EF6852DBC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80BB8-6E9A-4E78-85C6-622BF260DBA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7BC04-A354-46AA-B248-32C04526BD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Classification Models Used: </a:t>
          </a:r>
          <a:r>
            <a:rPr lang="en-US" b="1" dirty="0" err="1"/>
            <a:t>RandomForest</a:t>
          </a:r>
          <a:r>
            <a:rPr lang="en-US" b="1" dirty="0"/>
            <a:t>, </a:t>
          </a:r>
          <a:r>
            <a:rPr lang="en-US" b="1" dirty="0" err="1"/>
            <a:t>GradientBoosting</a:t>
          </a:r>
          <a:r>
            <a:rPr lang="en-US" b="1" dirty="0"/>
            <a:t>, and </a:t>
          </a:r>
          <a:r>
            <a:rPr lang="en-US" b="1" dirty="0" err="1"/>
            <a:t>CatBoostm</a:t>
          </a:r>
          <a:r>
            <a:rPr lang="en-US" b="1" dirty="0"/>
            <a:t>, </a:t>
          </a:r>
          <a:r>
            <a:rPr lang="en-US" b="1" dirty="0" err="1"/>
            <a:t>ExtraTreesClassifier</a:t>
          </a:r>
          <a:r>
            <a:rPr lang="en-US" b="1" dirty="0"/>
            <a:t>, </a:t>
          </a:r>
          <a:r>
            <a:rPr lang="en-US" b="1" dirty="0" err="1"/>
            <a:t>LGBMClassifier</a:t>
          </a:r>
          <a:endParaRPr lang="en-US" dirty="0"/>
        </a:p>
      </dgm:t>
    </dgm:pt>
    <dgm:pt modelId="{77728FEC-7663-467C-AADC-B80861E58073}" type="parTrans" cxnId="{C2AD7C0C-6D6F-42A3-AB94-E2DE261F59E0}">
      <dgm:prSet/>
      <dgm:spPr/>
      <dgm:t>
        <a:bodyPr/>
        <a:lstStyle/>
        <a:p>
          <a:endParaRPr lang="en-US"/>
        </a:p>
      </dgm:t>
    </dgm:pt>
    <dgm:pt modelId="{B3CE976E-5936-42C3-B211-16CBE722738A}" type="sibTrans" cxnId="{C2AD7C0C-6D6F-42A3-AB94-E2DE261F59E0}">
      <dgm:prSet/>
      <dgm:spPr/>
      <dgm:t>
        <a:bodyPr/>
        <a:lstStyle/>
        <a:p>
          <a:endParaRPr lang="en-US"/>
        </a:p>
      </dgm:t>
    </dgm:pt>
    <dgm:pt modelId="{C6362209-7429-4507-8D65-9F0EB4D05B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Evaluation Metric: Accuracy</a:t>
          </a:r>
          <a:endParaRPr lang="en-US" dirty="0"/>
        </a:p>
      </dgm:t>
    </dgm:pt>
    <dgm:pt modelId="{DBC17094-278E-475D-9DD5-D3FB16290D6B}" type="parTrans" cxnId="{83F55418-D00C-4410-A0D4-4643AAE3560E}">
      <dgm:prSet/>
      <dgm:spPr/>
      <dgm:t>
        <a:bodyPr/>
        <a:lstStyle/>
        <a:p>
          <a:endParaRPr lang="en-US"/>
        </a:p>
      </dgm:t>
    </dgm:pt>
    <dgm:pt modelId="{EB2D6CFF-BD24-47E6-AE2B-F6DCAEF84D27}" type="sibTrans" cxnId="{83F55418-D00C-4410-A0D4-4643AAE3560E}">
      <dgm:prSet/>
      <dgm:spPr/>
      <dgm:t>
        <a:bodyPr/>
        <a:lstStyle/>
        <a:p>
          <a:endParaRPr lang="en-US"/>
        </a:p>
      </dgm:t>
    </dgm:pt>
    <dgm:pt modelId="{7313AE3E-76FB-4B26-A730-99583FAC3988}" type="pres">
      <dgm:prSet presAssocID="{E5880BB8-6E9A-4E78-85C6-622BF260DBA1}" presName="root" presStyleCnt="0">
        <dgm:presLayoutVars>
          <dgm:dir/>
          <dgm:resizeHandles val="exact"/>
        </dgm:presLayoutVars>
      </dgm:prSet>
      <dgm:spPr/>
    </dgm:pt>
    <dgm:pt modelId="{31723CC1-CA1D-44FA-BC08-0D2E33E98E97}" type="pres">
      <dgm:prSet presAssocID="{F007BC04-A354-46AA-B248-32C04526BDE7}" presName="compNode" presStyleCnt="0"/>
      <dgm:spPr/>
    </dgm:pt>
    <dgm:pt modelId="{3FB46CC4-EADD-43C1-BE8C-FD150D0C5244}" type="pres">
      <dgm:prSet presAssocID="{F007BC04-A354-46AA-B248-32C04526BDE7}" presName="iconBgRect" presStyleLbl="bgShp" presStyleIdx="0" presStyleCnt="2" custLinFactNeighborX="-88065" custLinFactNeighborY="-20880"/>
      <dgm:spPr/>
    </dgm:pt>
    <dgm:pt modelId="{4D53A02F-E851-4A0E-AEC7-423FE3CF4BC9}" type="pres">
      <dgm:prSet presAssocID="{F007BC04-A354-46AA-B248-32C04526BDE7}" presName="iconRect" presStyleLbl="node1" presStyleIdx="0" presStyleCnt="2" custLinFactX="-52349" custLinFactNeighborX="-100000" custLinFactNeighborY="-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B66698-4227-49B9-9FD7-BE365542AC47}" type="pres">
      <dgm:prSet presAssocID="{F007BC04-A354-46AA-B248-32C04526BDE7}" presName="spaceRect" presStyleCnt="0"/>
      <dgm:spPr/>
    </dgm:pt>
    <dgm:pt modelId="{BA0DB6FA-8467-4B16-8831-602455498045}" type="pres">
      <dgm:prSet presAssocID="{F007BC04-A354-46AA-B248-32C04526BDE7}" presName="textRect" presStyleLbl="revTx" presStyleIdx="0" presStyleCnt="2" custLinFactNeighborX="-33351" custLinFactNeighborY="-20987">
        <dgm:presLayoutVars>
          <dgm:chMax val="1"/>
          <dgm:chPref val="1"/>
        </dgm:presLayoutVars>
      </dgm:prSet>
      <dgm:spPr/>
    </dgm:pt>
    <dgm:pt modelId="{B71F3DE2-CFF8-4086-A0F6-3D8DA89A6299}" type="pres">
      <dgm:prSet presAssocID="{B3CE976E-5936-42C3-B211-16CBE722738A}" presName="sibTrans" presStyleCnt="0"/>
      <dgm:spPr/>
    </dgm:pt>
    <dgm:pt modelId="{076ACF6C-0A56-4F89-96E7-F85556A0F725}" type="pres">
      <dgm:prSet presAssocID="{C6362209-7429-4507-8D65-9F0EB4D05B00}" presName="compNode" presStyleCnt="0"/>
      <dgm:spPr/>
    </dgm:pt>
    <dgm:pt modelId="{E4770CCD-E2C3-4C40-83EF-2AEAB30840C4}" type="pres">
      <dgm:prSet presAssocID="{C6362209-7429-4507-8D65-9F0EB4D05B00}" presName="iconBgRect" presStyleLbl="bgShp" presStyleIdx="1" presStyleCnt="2" custLinFactNeighborX="-86443" custLinFactNeighborY="5481"/>
      <dgm:spPr/>
    </dgm:pt>
    <dgm:pt modelId="{95379076-6DB4-4502-A652-9F8EE3374746}" type="pres">
      <dgm:prSet presAssocID="{C6362209-7429-4507-8D65-9F0EB4D05B00}" presName="iconRect" presStyleLbl="node1" presStyleIdx="1" presStyleCnt="2" custLinFactX="-50658" custLinFactNeighborX="-100000" custLinFactNeighborY="140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B9F8E8-4177-45C7-934E-97540C6BE914}" type="pres">
      <dgm:prSet presAssocID="{C6362209-7429-4507-8D65-9F0EB4D05B00}" presName="spaceRect" presStyleCnt="0"/>
      <dgm:spPr/>
    </dgm:pt>
    <dgm:pt modelId="{24ED2BC2-10E1-4AFF-B04C-DE9625B3AA3B}" type="pres">
      <dgm:prSet presAssocID="{C6362209-7429-4507-8D65-9F0EB4D05B00}" presName="textRect" presStyleLbl="revTx" presStyleIdx="1" presStyleCnt="2" custLinFactNeighborX="-46610" custLinFactNeighborY="-16791">
        <dgm:presLayoutVars>
          <dgm:chMax val="1"/>
          <dgm:chPref val="1"/>
        </dgm:presLayoutVars>
      </dgm:prSet>
      <dgm:spPr/>
    </dgm:pt>
  </dgm:ptLst>
  <dgm:cxnLst>
    <dgm:cxn modelId="{C2AD7C0C-6D6F-42A3-AB94-E2DE261F59E0}" srcId="{E5880BB8-6E9A-4E78-85C6-622BF260DBA1}" destId="{F007BC04-A354-46AA-B248-32C04526BDE7}" srcOrd="0" destOrd="0" parTransId="{77728FEC-7663-467C-AADC-B80861E58073}" sibTransId="{B3CE976E-5936-42C3-B211-16CBE722738A}"/>
    <dgm:cxn modelId="{83F55418-D00C-4410-A0D4-4643AAE3560E}" srcId="{E5880BB8-6E9A-4E78-85C6-622BF260DBA1}" destId="{C6362209-7429-4507-8D65-9F0EB4D05B00}" srcOrd="1" destOrd="0" parTransId="{DBC17094-278E-475D-9DD5-D3FB16290D6B}" sibTransId="{EB2D6CFF-BD24-47E6-AE2B-F6DCAEF84D27}"/>
    <dgm:cxn modelId="{B5211265-CB64-40B6-97EB-9CB1E57D0B4E}" type="presOf" srcId="{E5880BB8-6E9A-4E78-85C6-622BF260DBA1}" destId="{7313AE3E-76FB-4B26-A730-99583FAC3988}" srcOrd="0" destOrd="0" presId="urn:microsoft.com/office/officeart/2018/5/layout/IconCircleLabelList"/>
    <dgm:cxn modelId="{1F8330B7-8E3E-436E-950B-9534108CA3FC}" type="presOf" srcId="{C6362209-7429-4507-8D65-9F0EB4D05B00}" destId="{24ED2BC2-10E1-4AFF-B04C-DE9625B3AA3B}" srcOrd="0" destOrd="0" presId="urn:microsoft.com/office/officeart/2018/5/layout/IconCircleLabelList"/>
    <dgm:cxn modelId="{5212FFD1-FF58-4557-A1CA-19B84FB72271}" type="presOf" srcId="{F007BC04-A354-46AA-B248-32C04526BDE7}" destId="{BA0DB6FA-8467-4B16-8831-602455498045}" srcOrd="0" destOrd="0" presId="urn:microsoft.com/office/officeart/2018/5/layout/IconCircleLabelList"/>
    <dgm:cxn modelId="{57E07763-ACC6-4B95-BB24-DD9FCF709B54}" type="presParOf" srcId="{7313AE3E-76FB-4B26-A730-99583FAC3988}" destId="{31723CC1-CA1D-44FA-BC08-0D2E33E98E97}" srcOrd="0" destOrd="0" presId="urn:microsoft.com/office/officeart/2018/5/layout/IconCircleLabelList"/>
    <dgm:cxn modelId="{733AF359-AB15-477E-871C-9E3C0D4BF5CC}" type="presParOf" srcId="{31723CC1-CA1D-44FA-BC08-0D2E33E98E97}" destId="{3FB46CC4-EADD-43C1-BE8C-FD150D0C5244}" srcOrd="0" destOrd="0" presId="urn:microsoft.com/office/officeart/2018/5/layout/IconCircleLabelList"/>
    <dgm:cxn modelId="{510FC003-CB77-426A-AFAC-7DE6D63699F1}" type="presParOf" srcId="{31723CC1-CA1D-44FA-BC08-0D2E33E98E97}" destId="{4D53A02F-E851-4A0E-AEC7-423FE3CF4BC9}" srcOrd="1" destOrd="0" presId="urn:microsoft.com/office/officeart/2018/5/layout/IconCircleLabelList"/>
    <dgm:cxn modelId="{1E7BDAB7-BE5D-473A-93E8-05FC8E86E2AD}" type="presParOf" srcId="{31723CC1-CA1D-44FA-BC08-0D2E33E98E97}" destId="{9DB66698-4227-49B9-9FD7-BE365542AC47}" srcOrd="2" destOrd="0" presId="urn:microsoft.com/office/officeart/2018/5/layout/IconCircleLabelList"/>
    <dgm:cxn modelId="{5E1398E0-B7DD-46FB-9BAB-B0D862FAB774}" type="presParOf" srcId="{31723CC1-CA1D-44FA-BC08-0D2E33E98E97}" destId="{BA0DB6FA-8467-4B16-8831-602455498045}" srcOrd="3" destOrd="0" presId="urn:microsoft.com/office/officeart/2018/5/layout/IconCircleLabelList"/>
    <dgm:cxn modelId="{2C7BF3A7-AE71-4D0A-A39F-71AA25C31B1E}" type="presParOf" srcId="{7313AE3E-76FB-4B26-A730-99583FAC3988}" destId="{B71F3DE2-CFF8-4086-A0F6-3D8DA89A6299}" srcOrd="1" destOrd="0" presId="urn:microsoft.com/office/officeart/2018/5/layout/IconCircleLabelList"/>
    <dgm:cxn modelId="{C47FF434-731B-42AC-9AB9-53780922B21A}" type="presParOf" srcId="{7313AE3E-76FB-4B26-A730-99583FAC3988}" destId="{076ACF6C-0A56-4F89-96E7-F85556A0F725}" srcOrd="2" destOrd="0" presId="urn:microsoft.com/office/officeart/2018/5/layout/IconCircleLabelList"/>
    <dgm:cxn modelId="{F72AF319-AD1E-41F4-944C-8B2135ED45E5}" type="presParOf" srcId="{076ACF6C-0A56-4F89-96E7-F85556A0F725}" destId="{E4770CCD-E2C3-4C40-83EF-2AEAB30840C4}" srcOrd="0" destOrd="0" presId="urn:microsoft.com/office/officeart/2018/5/layout/IconCircleLabelList"/>
    <dgm:cxn modelId="{7C3B3FDE-96E7-436E-931C-49816DD31426}" type="presParOf" srcId="{076ACF6C-0A56-4F89-96E7-F85556A0F725}" destId="{95379076-6DB4-4502-A652-9F8EE3374746}" srcOrd="1" destOrd="0" presId="urn:microsoft.com/office/officeart/2018/5/layout/IconCircleLabelList"/>
    <dgm:cxn modelId="{02F69042-0539-4398-8839-CF80FBB221ED}" type="presParOf" srcId="{076ACF6C-0A56-4F89-96E7-F85556A0F725}" destId="{3DB9F8E8-4177-45C7-934E-97540C6BE914}" srcOrd="2" destOrd="0" presId="urn:microsoft.com/office/officeart/2018/5/layout/IconCircleLabelList"/>
    <dgm:cxn modelId="{6C24E0C1-19A1-4061-94B5-A4D34FB633CC}" type="presParOf" srcId="{076ACF6C-0A56-4F89-96E7-F85556A0F725}" destId="{24ED2BC2-10E1-4AFF-B04C-DE9625B3AA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2B3E1-8EAB-47F5-9C55-E9ACE766D5B7}">
      <dsp:nvSpPr>
        <dsp:cNvPr id="0" name=""/>
        <dsp:cNvSpPr/>
      </dsp:nvSpPr>
      <dsp:spPr>
        <a:xfrm>
          <a:off x="79255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4C623-ECFB-4735-94ED-878E3CC42118}">
      <dsp:nvSpPr>
        <dsp:cNvPr id="0" name=""/>
        <dsp:cNvSpPr/>
      </dsp:nvSpPr>
      <dsp:spPr>
        <a:xfrm>
          <a:off x="241487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1F9F0-EED6-4569-A4D2-D93FC55526D0}">
      <dsp:nvSpPr>
        <dsp:cNvPr id="0" name=""/>
        <dsp:cNvSpPr/>
      </dsp:nvSpPr>
      <dsp:spPr>
        <a:xfrm>
          <a:off x="1017330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1-Define the problem</a:t>
          </a:r>
        </a:p>
      </dsp:txBody>
      <dsp:txXfrm>
        <a:off x="1017330" y="16083"/>
        <a:ext cx="1820970" cy="772532"/>
      </dsp:txXfrm>
    </dsp:sp>
    <dsp:sp modelId="{E828BCDA-132D-47A6-ABA3-F2318AC98F15}">
      <dsp:nvSpPr>
        <dsp:cNvPr id="0" name=""/>
        <dsp:cNvSpPr/>
      </dsp:nvSpPr>
      <dsp:spPr>
        <a:xfrm>
          <a:off x="3155591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C53B-818D-4C99-B88D-57ACCA05B276}">
      <dsp:nvSpPr>
        <dsp:cNvPr id="0" name=""/>
        <dsp:cNvSpPr/>
      </dsp:nvSpPr>
      <dsp:spPr>
        <a:xfrm>
          <a:off x="3317823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11A3-13CD-439E-89FC-002DFD121202}">
      <dsp:nvSpPr>
        <dsp:cNvPr id="0" name=""/>
        <dsp:cNvSpPr/>
      </dsp:nvSpPr>
      <dsp:spPr>
        <a:xfrm>
          <a:off x="4093666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2-EDA</a:t>
          </a:r>
        </a:p>
      </dsp:txBody>
      <dsp:txXfrm>
        <a:off x="4093666" y="16083"/>
        <a:ext cx="1820970" cy="772532"/>
      </dsp:txXfrm>
    </dsp:sp>
    <dsp:sp modelId="{37542FE1-F53A-4D2D-91B8-F44744975A70}">
      <dsp:nvSpPr>
        <dsp:cNvPr id="0" name=""/>
        <dsp:cNvSpPr/>
      </dsp:nvSpPr>
      <dsp:spPr>
        <a:xfrm>
          <a:off x="79255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1AE6-141E-4A00-8726-E65A4C214EC2}">
      <dsp:nvSpPr>
        <dsp:cNvPr id="0" name=""/>
        <dsp:cNvSpPr/>
      </dsp:nvSpPr>
      <dsp:spPr>
        <a:xfrm>
          <a:off x="241487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CDFCE-4471-4475-BD19-79D876180903}">
      <dsp:nvSpPr>
        <dsp:cNvPr id="0" name=""/>
        <dsp:cNvSpPr/>
      </dsp:nvSpPr>
      <dsp:spPr>
        <a:xfrm>
          <a:off x="1017330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preprocessing</a:t>
          </a:r>
          <a:endParaRPr lang="en-US" sz="2100" kern="1200"/>
        </a:p>
      </dsp:txBody>
      <dsp:txXfrm>
        <a:off x="1017330" y="1393859"/>
        <a:ext cx="1820970" cy="772532"/>
      </dsp:txXfrm>
    </dsp:sp>
    <dsp:sp modelId="{82495FEE-A8C5-4D60-9FEE-B9B436931AB4}">
      <dsp:nvSpPr>
        <dsp:cNvPr id="0" name=""/>
        <dsp:cNvSpPr/>
      </dsp:nvSpPr>
      <dsp:spPr>
        <a:xfrm>
          <a:off x="3155591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B113-7253-463D-B8BA-F1178D72FBDD}">
      <dsp:nvSpPr>
        <dsp:cNvPr id="0" name=""/>
        <dsp:cNvSpPr/>
      </dsp:nvSpPr>
      <dsp:spPr>
        <a:xfrm>
          <a:off x="3317823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6117-6EDB-41AB-911D-3267BAEF6153}">
      <dsp:nvSpPr>
        <dsp:cNvPr id="0" name=""/>
        <dsp:cNvSpPr/>
      </dsp:nvSpPr>
      <dsp:spPr>
        <a:xfrm>
          <a:off x="4093666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5-Modling</a:t>
          </a:r>
        </a:p>
      </dsp:txBody>
      <dsp:txXfrm>
        <a:off x="4093666" y="1393859"/>
        <a:ext cx="1820970" cy="772532"/>
      </dsp:txXfrm>
    </dsp:sp>
    <dsp:sp modelId="{8D2A2653-4247-4D0B-A843-415A1C28F5BE}">
      <dsp:nvSpPr>
        <dsp:cNvPr id="0" name=""/>
        <dsp:cNvSpPr/>
      </dsp:nvSpPr>
      <dsp:spPr>
        <a:xfrm>
          <a:off x="79255" y="2771634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EF483-1C3C-4762-BBD1-356596291933}">
      <dsp:nvSpPr>
        <dsp:cNvPr id="0" name=""/>
        <dsp:cNvSpPr/>
      </dsp:nvSpPr>
      <dsp:spPr>
        <a:xfrm>
          <a:off x="241487" y="2933866"/>
          <a:ext cx="448069" cy="4480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5F66-FDF5-41F9-A1F4-0EF6852DBCF6}">
      <dsp:nvSpPr>
        <dsp:cNvPr id="0" name=""/>
        <dsp:cNvSpPr/>
      </dsp:nvSpPr>
      <dsp:spPr>
        <a:xfrm>
          <a:off x="1017330" y="2771634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6-Evaluation</a:t>
          </a:r>
        </a:p>
      </dsp:txBody>
      <dsp:txXfrm>
        <a:off x="1017330" y="2771634"/>
        <a:ext cx="1820970" cy="772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46CC4-EADD-43C1-BE8C-FD150D0C5244}">
      <dsp:nvSpPr>
        <dsp:cNvPr id="0" name=""/>
        <dsp:cNvSpPr/>
      </dsp:nvSpPr>
      <dsp:spPr>
        <a:xfrm>
          <a:off x="0" y="0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A02F-E851-4A0E-AEC7-423FE3CF4BC9}">
      <dsp:nvSpPr>
        <dsp:cNvPr id="0" name=""/>
        <dsp:cNvSpPr/>
      </dsp:nvSpPr>
      <dsp:spPr>
        <a:xfrm>
          <a:off x="293902" y="23570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DB6FA-8467-4B16-8831-602455498045}">
      <dsp:nvSpPr>
        <dsp:cNvPr id="0" name=""/>
        <dsp:cNvSpPr/>
      </dsp:nvSpPr>
      <dsp:spPr>
        <a:xfrm>
          <a:off x="19051" y="1539655"/>
          <a:ext cx="21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Classification Models Used: </a:t>
          </a:r>
          <a:r>
            <a:rPr lang="en-US" sz="1100" b="1" kern="1200" dirty="0" err="1"/>
            <a:t>RandomForest</a:t>
          </a:r>
          <a:r>
            <a:rPr lang="en-US" sz="1100" b="1" kern="1200" dirty="0"/>
            <a:t>, </a:t>
          </a:r>
          <a:r>
            <a:rPr lang="en-US" sz="1100" b="1" kern="1200" dirty="0" err="1"/>
            <a:t>GradientBoosting</a:t>
          </a:r>
          <a:r>
            <a:rPr lang="en-US" sz="1100" b="1" kern="1200" dirty="0"/>
            <a:t>, and </a:t>
          </a:r>
          <a:r>
            <a:rPr lang="en-US" sz="1100" b="1" kern="1200" dirty="0" err="1"/>
            <a:t>CatBoostm</a:t>
          </a:r>
          <a:r>
            <a:rPr lang="en-US" sz="1100" b="1" kern="1200" dirty="0"/>
            <a:t>, </a:t>
          </a:r>
          <a:r>
            <a:rPr lang="en-US" sz="1100" b="1" kern="1200" dirty="0" err="1"/>
            <a:t>ExtraTreesClassifier</a:t>
          </a:r>
          <a:r>
            <a:rPr lang="en-US" sz="1100" b="1" kern="1200" dirty="0"/>
            <a:t>, </a:t>
          </a:r>
          <a:r>
            <a:rPr lang="en-US" sz="1100" b="1" kern="1200" dirty="0" err="1"/>
            <a:t>LGBMClassifier</a:t>
          </a:r>
          <a:endParaRPr lang="en-US" sz="1100" kern="1200" dirty="0"/>
        </a:p>
      </dsp:txBody>
      <dsp:txXfrm>
        <a:off x="19051" y="1539655"/>
        <a:ext cx="2193750" cy="1057500"/>
      </dsp:txXfrm>
    </dsp:sp>
    <dsp:sp modelId="{E4770CCD-E2C3-4C40-83EF-2AEAB30840C4}">
      <dsp:nvSpPr>
        <dsp:cNvPr id="0" name=""/>
        <dsp:cNvSpPr/>
      </dsp:nvSpPr>
      <dsp:spPr>
        <a:xfrm>
          <a:off x="2599356" y="79939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9076-6DB4-4502-A652-9F8EE3374746}">
      <dsp:nvSpPr>
        <dsp:cNvPr id="0" name=""/>
        <dsp:cNvSpPr/>
      </dsp:nvSpPr>
      <dsp:spPr>
        <a:xfrm>
          <a:off x="2884542" y="399811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2BC2-10E1-4AFF-B04C-DE9625B3AA3B}">
      <dsp:nvSpPr>
        <dsp:cNvPr id="0" name=""/>
        <dsp:cNvSpPr/>
      </dsp:nvSpPr>
      <dsp:spPr>
        <a:xfrm>
          <a:off x="2305838" y="1584028"/>
          <a:ext cx="21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Evaluation Metric: Accuracy</a:t>
          </a:r>
          <a:endParaRPr lang="en-US" sz="1100" kern="1200" dirty="0"/>
        </a:p>
      </dsp:txBody>
      <dsp:txXfrm>
        <a:off x="2305838" y="1584028"/>
        <a:ext cx="2193750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5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D4DCF2D5-C9A6-C1E2-4C96-6100B9273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4" r="-2" b="2285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 descr="A harmonica on a music sheet">
            <a:extLst>
              <a:ext uri="{FF2B5EF4-FFF2-40B4-BE49-F238E27FC236}">
                <a16:creationId xmlns:a16="http://schemas.microsoft.com/office/drawing/2014/main" id="{B4699B15-909A-4D15-7560-F6D7CD20C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7" r="-2" b="274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DD79-ADDD-ECE3-5562-379D66C5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/>
              <a:t>Music  genre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3A5E-EDDC-3466-496B-E28FCC20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Yasmin Hammad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Yousef Al </a:t>
            </a:r>
            <a:r>
              <a:rPr lang="en-US" sz="1300" err="1"/>
              <a:t>Farani</a:t>
            </a:r>
            <a:endParaRPr lang="en-US" sz="13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Mahmoud </a:t>
            </a:r>
            <a:r>
              <a:rPr lang="en-US" sz="1300" err="1"/>
              <a:t>Abdelqader</a:t>
            </a:r>
            <a:endParaRPr lang="en-US" sz="13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Malak </a:t>
            </a:r>
            <a:r>
              <a:rPr lang="en-US" sz="1300" err="1"/>
              <a:t>Kanana</a:t>
            </a:r>
            <a:endParaRPr lang="en-US" sz="13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6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7BEA-F3DD-FFAE-D556-222A2DD703A6}"/>
              </a:ext>
            </a:extLst>
          </p:cNvPr>
          <p:cNvSpPr txBox="1"/>
          <p:nvPr/>
        </p:nvSpPr>
        <p:spPr>
          <a:xfrm>
            <a:off x="5080216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Modeling </a:t>
            </a:r>
            <a:br>
              <a:rPr lang="en-US" sz="3300">
                <a:latin typeface="+mj-lt"/>
                <a:ea typeface="+mj-ea"/>
                <a:cs typeface="+mj-cs"/>
              </a:rPr>
            </a:br>
            <a:br>
              <a:rPr lang="en-US" sz="3300">
                <a:latin typeface="+mj-lt"/>
                <a:ea typeface="+mj-ea"/>
                <a:cs typeface="+mj-cs"/>
              </a:rPr>
            </a:br>
            <a:endParaRPr lang="en-US" sz="330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DFFDDF3C-F659-731D-0DC8-B738EC5EB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3" r="4335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TextBox 5">
            <a:extLst>
              <a:ext uri="{FF2B5EF4-FFF2-40B4-BE49-F238E27FC236}">
                <a16:creationId xmlns:a16="http://schemas.microsoft.com/office/drawing/2014/main" id="{6F4D40D1-098A-B197-2F92-1B97B0A78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581349"/>
              </p:ext>
            </p:extLst>
          </p:nvPr>
        </p:nvGraphicFramePr>
        <p:xfrm>
          <a:off x="5080216" y="3351276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pwatch with time motion blur">
            <a:extLst>
              <a:ext uri="{FF2B5EF4-FFF2-40B4-BE49-F238E27FC236}">
                <a16:creationId xmlns:a16="http://schemas.microsoft.com/office/drawing/2014/main" id="{CD8E9A6E-D959-2443-CDAC-C57EE95BC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94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0E099-94D8-B50C-98BA-AF1B471EB8A5}"/>
              </a:ext>
            </a:extLst>
          </p:cNvPr>
          <p:cNvSpPr txBox="1"/>
          <p:nvPr/>
        </p:nvSpPr>
        <p:spPr>
          <a:xfrm>
            <a:off x="7255563" y="2557587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Mention the ensemble approach used: </a:t>
            </a:r>
            <a:r>
              <a:rPr lang="en-US" sz="1700" b="0" i="0" dirty="0" err="1">
                <a:effectLst/>
              </a:rPr>
              <a:t>StackingClassifier</a:t>
            </a:r>
            <a:r>
              <a:rPr lang="en-US" sz="1700" b="0" i="0" dirty="0">
                <a:effectLst/>
              </a:rPr>
              <a:t> </a:t>
            </a:r>
            <a:br>
              <a:rPr lang="en-US" sz="1700" b="0" i="0" dirty="0">
                <a:effectLst/>
              </a:rPr>
            </a:br>
            <a:r>
              <a:rPr lang="en-US" sz="1700" b="0" i="0" dirty="0">
                <a:effectLst/>
              </a:rPr>
              <a:t>Highlight the achieved accuracy: 57%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 err="1"/>
              <a:t>achived</a:t>
            </a:r>
            <a:r>
              <a:rPr lang="en-US" sz="1700" dirty="0"/>
              <a:t> accuracy using </a:t>
            </a:r>
            <a:r>
              <a:rPr lang="en-US" sz="1700" dirty="0" err="1"/>
              <a:t>catboost</a:t>
            </a:r>
            <a:r>
              <a:rPr lang="en-US" sz="1700" dirty="0"/>
              <a:t> alone with categorical data equal:70%</a:t>
            </a:r>
          </a:p>
        </p:txBody>
      </p:sp>
    </p:spTree>
    <p:extLst>
      <p:ext uri="{BB962C8B-B14F-4D97-AF65-F5344CB8AC3E}">
        <p14:creationId xmlns:p14="http://schemas.microsoft.com/office/powerpoint/2010/main" val="126240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058E3-5254-0C2F-BF54-B7693AE612AC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Hyperparameter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D3300-31C1-2BE6-6E9D-E03D9A51195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Present the best hyperparameter values obtained through </a:t>
            </a:r>
            <a:r>
              <a:rPr lang="en-US" sz="1700"/>
              <a:t>grid</a:t>
            </a:r>
            <a:r>
              <a:rPr lang="en-US" sz="1700" b="0" i="0">
                <a:effectLst/>
              </a:rPr>
              <a:t>SearchCV.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Explain how these hyperparameters contributed to the improved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6EC94-AEB9-E68B-E951-9ADB304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15976"/>
            <a:ext cx="6656832" cy="53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274E5-BCC4-FF02-DF9A-5BF85DAFE022}"/>
              </a:ext>
            </a:extLst>
          </p:cNvPr>
          <p:cNvSpPr txBox="1"/>
          <p:nvPr/>
        </p:nvSpPr>
        <p:spPr>
          <a:xfrm>
            <a:off x="0" y="74443"/>
            <a:ext cx="387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Results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F806-2C61-0B12-7B54-16A514D2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2" y="1885950"/>
            <a:ext cx="5694948" cy="497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B5D71-3A5C-F1AB-0F1C-A3658CDD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" y="1885950"/>
            <a:ext cx="5922745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0C593-92E9-4A19-1B4D-6CC362B9D003}"/>
              </a:ext>
            </a:extLst>
          </p:cNvPr>
          <p:cNvSpPr txBox="1"/>
          <p:nvPr/>
        </p:nvSpPr>
        <p:spPr>
          <a:xfrm>
            <a:off x="173255" y="1047610"/>
            <a:ext cx="2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with stacking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1E56-B9B3-EC10-D0B8-C241DA678CD0}"/>
              </a:ext>
            </a:extLst>
          </p:cNvPr>
          <p:cNvSpPr txBox="1"/>
          <p:nvPr/>
        </p:nvSpPr>
        <p:spPr>
          <a:xfrm flipH="1">
            <a:off x="6584480" y="1239619"/>
            <a:ext cx="243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of Catboost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facade of blue walls with holes">
            <a:extLst>
              <a:ext uri="{FF2B5EF4-FFF2-40B4-BE49-F238E27FC236}">
                <a16:creationId xmlns:a16="http://schemas.microsoft.com/office/drawing/2014/main" id="{25CABE37-12F8-49C5-F2FA-8623C3F4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F3A4F-59F5-14CB-176B-1AC514589039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4F369A8-6927-1C6C-75DA-7E7DCC7E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3040651"/>
            <a:ext cx="4097657" cy="676113"/>
          </a:xfrm>
          <a:prstGeom prst="rect">
            <a:avLst/>
          </a:prstGeom>
        </p:spPr>
      </p:pic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70F4603-9B04-1B3A-8003-778817788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13378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3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D23C-57F5-F5E1-308A-ACE210DF97B8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About dataset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 descr="Train">
            <a:extLst>
              <a:ext uri="{FF2B5EF4-FFF2-40B4-BE49-F238E27FC236}">
                <a16:creationId xmlns:a16="http://schemas.microsoft.com/office/drawing/2014/main" id="{0F7556E4-3F47-6695-E094-ECE2734599D2}"/>
              </a:ext>
            </a:extLst>
          </p:cNvPr>
          <p:cNvSpPr/>
          <p:nvPr/>
        </p:nvSpPr>
        <p:spPr>
          <a:xfrm>
            <a:off x="7288993" y="4530911"/>
            <a:ext cx="1033209" cy="10332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89570-6C01-6B38-1D63-C0BCA10223E5}"/>
              </a:ext>
            </a:extLst>
          </p:cNvPr>
          <p:cNvSpPr txBox="1"/>
          <p:nvPr/>
        </p:nvSpPr>
        <p:spPr>
          <a:xfrm>
            <a:off x="6523367" y="6061019"/>
            <a:ext cx="319722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dataset consist of  14,396 rows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087E77-F4CA-8ACC-08B3-F6C3640C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1" y="1795091"/>
            <a:ext cx="3970960" cy="4798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0548D-4F19-CB69-7870-533ED8D0553B}"/>
              </a:ext>
            </a:extLst>
          </p:cNvPr>
          <p:cNvSpPr txBox="1"/>
          <p:nvPr/>
        </p:nvSpPr>
        <p:spPr>
          <a:xfrm>
            <a:off x="6894357" y="2716870"/>
            <a:ext cx="220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goal to create a Machine learning model for music genre classification</a:t>
            </a:r>
            <a:endParaRPr lang="en-US" dirty="0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883460D-159F-9881-23A4-BCC528571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7579" y="16841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BD566-FED4-E6BA-02E7-9F9966324F54}"/>
              </a:ext>
            </a:extLst>
          </p:cNvPr>
          <p:cNvSpPr txBox="1"/>
          <p:nvPr/>
        </p:nvSpPr>
        <p:spPr>
          <a:xfrm>
            <a:off x="386931" y="23549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Data Preprocessing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45D-0C59-67B8-601C-836A4F65554D}"/>
              </a:ext>
            </a:extLst>
          </p:cNvPr>
          <p:cNvSpPr txBox="1"/>
          <p:nvPr/>
        </p:nvSpPr>
        <p:spPr>
          <a:xfrm>
            <a:off x="3975748" y="26627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Handling  missing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CDA76-B711-7C54-8C4E-C0496AE6F96B}"/>
              </a:ext>
            </a:extLst>
          </p:cNvPr>
          <p:cNvSpPr txBox="1"/>
          <p:nvPr/>
        </p:nvSpPr>
        <p:spPr>
          <a:xfrm>
            <a:off x="3975748" y="883203"/>
            <a:ext cx="590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train["Popularity"].</a:t>
            </a:r>
            <a:r>
              <a:rPr lang="en-US" dirty="0" err="1"/>
              <a:t>fillna</a:t>
            </a:r>
            <a:r>
              <a:rPr lang="en-US" dirty="0"/>
              <a:t>(train["Popularity"].mean(),</a:t>
            </a:r>
          </a:p>
          <a:p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train["key"].</a:t>
            </a:r>
            <a:r>
              <a:rPr lang="en-US" dirty="0" err="1"/>
              <a:t>fillna</a:t>
            </a:r>
            <a:r>
              <a:rPr lang="en-US" dirty="0"/>
              <a:t>(train["key"].mode()[0],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</a:t>
            </a:r>
            <a:r>
              <a:rPr lang="en-US" dirty="0" err="1"/>
              <a:t>instrumentalness</a:t>
            </a:r>
            <a:r>
              <a:rPr lang="en-US" dirty="0"/>
              <a:t>"].</a:t>
            </a:r>
            <a:r>
              <a:rPr lang="en-US" dirty="0" err="1"/>
              <a:t>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</a:t>
            </a:r>
          </a:p>
        </p:txBody>
      </p:sp>
      <p:pic>
        <p:nvPicPr>
          <p:cNvPr id="22" name="Picture 21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1C82B03E-FEE1-0859-6376-DB0A0C45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7" y="2331133"/>
            <a:ext cx="4709169" cy="4291375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94D47DF-8AAD-C403-05F0-B3AB2258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81" y="2473433"/>
            <a:ext cx="4905375" cy="41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A616-5E0E-31A1-C506-C07950FB2287}"/>
              </a:ext>
            </a:extLst>
          </p:cNvPr>
          <p:cNvSpPr txBox="1"/>
          <p:nvPr/>
        </p:nvSpPr>
        <p:spPr>
          <a:xfrm>
            <a:off x="6800636" y="213332"/>
            <a:ext cx="2660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Remove duplicate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73CD0-9C05-1B7E-2D18-4205C3B48E8A}"/>
              </a:ext>
            </a:extLst>
          </p:cNvPr>
          <p:cNvSpPr txBox="1"/>
          <p:nvPr/>
        </p:nvSpPr>
        <p:spPr>
          <a:xfrm>
            <a:off x="9817308" y="259498"/>
            <a:ext cx="20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Dealing with outliers</a:t>
            </a:r>
            <a:endParaRPr lang="en-US" dirty="0"/>
          </a:p>
        </p:txBody>
      </p:sp>
      <p:pic>
        <p:nvPicPr>
          <p:cNvPr id="6" name="Picture 5" descr="A colorful lines and dots&#10;&#10;Description automatically generated">
            <a:extLst>
              <a:ext uri="{FF2B5EF4-FFF2-40B4-BE49-F238E27FC236}">
                <a16:creationId xmlns:a16="http://schemas.microsoft.com/office/drawing/2014/main" id="{35E86762-E80E-7DBF-99DF-ABE17BA5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0" y="539608"/>
            <a:ext cx="5625496" cy="3392119"/>
          </a:xfrm>
          <a:prstGeom prst="rect">
            <a:avLst/>
          </a:prstGeom>
        </p:spPr>
      </p:pic>
      <p:pic>
        <p:nvPicPr>
          <p:cNvPr id="8" name="Picture 7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3EDDE570-57D7-6B52-E6E4-AED2A618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1" y="3534309"/>
            <a:ext cx="5779087" cy="3301867"/>
          </a:xfrm>
          <a:prstGeom prst="rect">
            <a:avLst/>
          </a:prstGeom>
        </p:spPr>
      </p:pic>
      <p:pic>
        <p:nvPicPr>
          <p:cNvPr id="10" name="Picture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F3E1C00-67CD-8BFA-89C4-AC4D67C78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1" y="3381019"/>
            <a:ext cx="6096000" cy="3455157"/>
          </a:xfrm>
          <a:prstGeom prst="rect">
            <a:avLst/>
          </a:prstGeom>
        </p:spPr>
      </p:pic>
      <p:pic>
        <p:nvPicPr>
          <p:cNvPr id="12" name="Picture 11" descr="A chart with colorful squares">
            <a:extLst>
              <a:ext uri="{FF2B5EF4-FFF2-40B4-BE49-F238E27FC236}">
                <a16:creationId xmlns:a16="http://schemas.microsoft.com/office/drawing/2014/main" id="{30D231C6-8787-7DEC-383B-B30046971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0" y="905829"/>
            <a:ext cx="5625496" cy="29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A419-DE59-BE4F-8A68-5E68466C421F}"/>
              </a:ext>
            </a:extLst>
          </p:cNvPr>
          <p:cNvSpPr txBox="1"/>
          <p:nvPr/>
        </p:nvSpPr>
        <p:spPr>
          <a:xfrm>
            <a:off x="386750" y="1690237"/>
            <a:ext cx="3438906" cy="780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DB00-AB51-75A4-F7E9-575C68294B5E}"/>
              </a:ext>
            </a:extLst>
          </p:cNvPr>
          <p:cNvSpPr txBox="1"/>
          <p:nvPr/>
        </p:nvSpPr>
        <p:spPr>
          <a:xfrm>
            <a:off x="4901184" y="3341586"/>
            <a:ext cx="461121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endParaRPr lang="en-US"/>
          </a:p>
        </p:txBody>
      </p:sp>
      <p:pic>
        <p:nvPicPr>
          <p:cNvPr id="7" name="Picture 6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C73DF31-346F-B479-10AF-F1FE1747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4" y="267128"/>
            <a:ext cx="5039838" cy="3008474"/>
          </a:xfrm>
          <a:prstGeom prst="rect">
            <a:avLst/>
          </a:prstGeom>
        </p:spPr>
      </p:pic>
      <p:pic>
        <p:nvPicPr>
          <p:cNvPr id="9" name="Picture 8" descr="A group of small colored squares&#10;&#10;Description automatically generated">
            <a:extLst>
              <a:ext uri="{FF2B5EF4-FFF2-40B4-BE49-F238E27FC236}">
                <a16:creationId xmlns:a16="http://schemas.microsoft.com/office/drawing/2014/main" id="{0898F4D1-AE55-99BA-FEAE-1D6EDE13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87" y="3407177"/>
            <a:ext cx="5238905" cy="33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DA63-D1C7-ABFD-DAE5-BBBCF805A13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lorful squares with black and white numbers&#10;&#10;Description automatically generated">
            <a:extLst>
              <a:ext uri="{FF2B5EF4-FFF2-40B4-BE49-F238E27FC236}">
                <a16:creationId xmlns:a16="http://schemas.microsoft.com/office/drawing/2014/main" id="{DE56FEF8-BA65-1989-33BE-CA6BC363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62215"/>
            <a:ext cx="6408836" cy="4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76E0D-D0A0-516C-C944-5E8E8F5F48E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Class 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hart with numbers and a number of percentages">
            <a:extLst>
              <a:ext uri="{FF2B5EF4-FFF2-40B4-BE49-F238E27FC236}">
                <a16:creationId xmlns:a16="http://schemas.microsoft.com/office/drawing/2014/main" id="{ECDEEF39-138D-4E96-E8FA-80FC66D7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4" y="625684"/>
            <a:ext cx="52780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BE74CE-4F3D-59FB-2406-776C0F2F0B3C}"/>
              </a:ext>
            </a:extLst>
          </p:cNvPr>
          <p:cNvSpPr/>
          <p:nvPr/>
        </p:nvSpPr>
        <p:spPr>
          <a:xfrm>
            <a:off x="1050535" y="2774361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 descr="Checkmark">
            <a:extLst>
              <a:ext uri="{FF2B5EF4-FFF2-40B4-BE49-F238E27FC236}">
                <a16:creationId xmlns:a16="http://schemas.microsoft.com/office/drawing/2014/main" id="{E7A55CFD-3EA1-B529-43EF-E56B13CCB438}"/>
              </a:ext>
            </a:extLst>
          </p:cNvPr>
          <p:cNvSpPr/>
          <p:nvPr/>
        </p:nvSpPr>
        <p:spPr>
          <a:xfrm>
            <a:off x="1331077" y="3028265"/>
            <a:ext cx="774830" cy="7748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0E6163-766F-142B-AE6E-9BDFC5490A95}"/>
              </a:ext>
            </a:extLst>
          </p:cNvPr>
          <p:cNvGrpSpPr/>
          <p:nvPr/>
        </p:nvGrpSpPr>
        <p:grpSpPr>
          <a:xfrm>
            <a:off x="2672717" y="2747723"/>
            <a:ext cx="3148942" cy="1335915"/>
            <a:chOff x="1834517" y="1261913"/>
            <a:chExt cx="3148942" cy="13359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FB5A3B-A072-17C9-74D0-EE4A2B85C0F9}"/>
                </a:ext>
              </a:extLst>
            </p:cNvPr>
            <p:cNvSpPr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AAB79-C866-1D3A-521E-A1D95E66A5A9}"/>
                </a:ext>
              </a:extLst>
            </p:cNvPr>
            <p:cNvSpPr txBox="1"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Standard Scaler for x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04C67EC-24F7-37E6-1F56-1944AEF884F6}"/>
              </a:ext>
            </a:extLst>
          </p:cNvPr>
          <p:cNvSpPr/>
          <p:nvPr/>
        </p:nvSpPr>
        <p:spPr>
          <a:xfrm>
            <a:off x="6370339" y="2747723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841A2FE8-00BE-75FC-F1D4-E77055494F19}"/>
              </a:ext>
            </a:extLst>
          </p:cNvPr>
          <p:cNvSpPr/>
          <p:nvPr/>
        </p:nvSpPr>
        <p:spPr>
          <a:xfrm>
            <a:off x="6650881" y="3028265"/>
            <a:ext cx="774830" cy="77483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C16D8F-1073-5087-EB6B-8A00DEAABB4D}"/>
              </a:ext>
            </a:extLst>
          </p:cNvPr>
          <p:cNvGrpSpPr/>
          <p:nvPr/>
        </p:nvGrpSpPr>
        <p:grpSpPr>
          <a:xfrm>
            <a:off x="7992522" y="2747723"/>
            <a:ext cx="3148942" cy="1335915"/>
            <a:chOff x="7154322" y="1261913"/>
            <a:chExt cx="3148942" cy="13359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5C005-A14F-9505-0970-F97A9585AB0B}"/>
                </a:ext>
              </a:extLst>
            </p:cNvPr>
            <p:cNvSpPr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CBF83-C72A-1E47-6C17-07AE642E9D7D}"/>
                </a:ext>
              </a:extLst>
            </p:cNvPr>
            <p:cNvSpPr txBox="1"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Normalize the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5033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Neue Haas Grotesk Text Pro</vt:lpstr>
      <vt:lpstr>AccentBoxVTI</vt:lpstr>
      <vt:lpstr>Music  genre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 genre prediction</dc:title>
  <dc:creator>ياسمين محمد عبد الجبار حماد</dc:creator>
  <cp:lastModifiedBy>ياسمين محمد عبد الجبار حماد</cp:lastModifiedBy>
  <cp:revision>3</cp:revision>
  <dcterms:created xsi:type="dcterms:W3CDTF">2023-07-21T23:20:04Z</dcterms:created>
  <dcterms:modified xsi:type="dcterms:W3CDTF">2023-07-22T14:05:38Z</dcterms:modified>
</cp:coreProperties>
</file>