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3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02E5-E248-CEC3-D842-7C7D4262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AB3-B3FA-5838-4E45-26C5C836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B37D0-E7AB-E9B2-4F09-D38DD50C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BA2AF-D28D-3643-5FB5-249D6D6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9174C-CA86-94D4-548D-DF3290B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8B71A-8FF4-401C-89F7-E6A3AAB8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85BB8-D1FE-E865-5A13-FA361170B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7734C-A664-F3C9-26CD-3696177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B4D13-4591-025E-49F6-6CF364C5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FFDB0-A504-22D9-E64E-2E69B36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2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0BE51-DB1F-87AE-75F8-2E375B6AC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9BDC3-FE4C-3EB1-17A9-277BBD11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00CF3-A975-A721-6DA7-248A03A3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E6720-4FA6-31F5-8BAD-7EF62506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C4A4F-D08D-05E7-FA63-CCA303C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2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5149B-1A14-E081-2FFA-D893064D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54FD-C33D-7868-E265-59FE833B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F65AC-801F-2D11-E088-9F3C143C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3705E-01F4-9936-4DC9-8E3B1E38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B1492-5313-4DD8-65B3-0DC1CDE5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4639-3B77-1E92-8FAF-274092F0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4446E-80C8-FAB6-4C69-8530D74A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5671C-E396-084D-DA9F-92F0C68F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01EE-8E4A-AFEE-2780-614DA87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5745A-2616-4650-D6E9-FDCB46FD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0FE2B-921C-FA3E-6330-18D519C9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AE276-7E72-01C5-B728-8B8D6510E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0CA69-28C8-C87F-6D01-D65C729B9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FA372-45A2-A240-EB0C-E1FF8974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30401-7268-C8ED-5087-66EDA5C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B0D6C-E0B8-33EA-D4CF-597CA07F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5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3DAB-BFD5-F864-F398-91EFE4B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CD27A-B5A3-4782-1A80-FF457E2E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9A493-54D6-02C7-DEFE-2F3E3958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84347-466A-4273-B4EA-444251E88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8E77-405A-C8A0-69DC-339D8B10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46ECFB-7C01-072A-84C2-2EC6213E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ABA93-DA2E-08DB-9AE0-21A22DE1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241CB-B808-FEF9-FF8B-552435F8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4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8445A-1292-A7D7-7F56-2990B415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43AE1-1448-0CBB-D1E3-168871C9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CFFDC-EC2D-2E41-D2E2-DC39189F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90E42-EB58-6600-912F-CBCC7B60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FFDAF-C244-41B2-8AB3-BB34B02F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053AF3-FEEA-E0B7-9820-568B2287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26E5B-EA44-7765-584A-4A95CE68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8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D967-EB07-D0C5-0BCA-8F7F69E9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4FEE0-43C5-639F-E01A-2E6A80F2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D6172-C58B-D81F-EAEA-9BC180151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C4C2F-76D2-1C96-4401-FA27F1E4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98148-E412-B560-2D47-2950DEB8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F564A-7497-93D3-838C-DECF03A3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95C6-20D4-BB35-68DC-6244685C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1666B-6CE4-361B-618B-EBEE0B004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FFBFB-4E56-97AF-47EF-AE2CD02C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ED57A-99A6-036B-874C-494764A7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1309C-1603-DCFB-8ABE-C730A83E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CD1FE-CB49-C288-2210-58211324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9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9212E-538C-75A5-F605-F23CBAD0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C4070-0F8C-3C69-C3BB-B55FE42E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9A28E-8FF2-1225-85F9-6A8030D58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13AD7-DCD3-4DC7-94FC-A59D51B006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3B9CE-C018-9FB7-EF9F-1868C04E0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955B5-32DF-6AC8-2B56-BD074CCBB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13AC9-E512-4684-A106-E34A8ACFB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295158-2752-175C-6467-F1C09D6FA86D}"/>
              </a:ext>
            </a:extLst>
          </p:cNvPr>
          <p:cNvSpPr txBox="1"/>
          <p:nvPr/>
        </p:nvSpPr>
        <p:spPr>
          <a:xfrm>
            <a:off x="3049030" y="-7281624"/>
            <a:ext cx="6098058" cy="214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3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티어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(3-tier)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구조의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Dedi(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전용 서버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서비스를 애플리케이션 모던화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(Application Modernization, AM)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관점에서 개선하는 방안을 제안할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과정에서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전통적인 구조를 현대적이고 효율적인 아키텍처로 변환하기 위해 몇 가지 핵심 요소를 고려해야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1. 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아키텍처로 전환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3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티어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구조에서는 프레젠테이션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애플리케이션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계층이 명확하게 분리되어 있지만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단일 애플리케이션이 대규모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모놀리식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구조를 가질 가능성이 큽니다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아키텍처로 전환하여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각각의 서비스가 독립적으로 개발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배포 및 확장이 가능하도록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애플리케이션의 유연성을 높이고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특정 서비스에 대한 독립적인 배포와 확장성을 확보할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컨테이너화 및 오케스트레이션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Dedi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서비스는 전용 서버에서 직접 애플리케이션을 운영하므로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환경 설정과 배포 과정이 복잡할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Docker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같은 컨테이너 기술을 도입하여 애플리케이션과 그 의존성을 컨테이너화하고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Kubernetes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같은 오케스트레이션 도구를 통해 관리합니다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일관된 배포 환경을 제공하고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자동화된 배포와 확장성을 확보할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3. 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클라우드 네이티브 기술 도입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전용 서버 환경에서 클라우드의 장점을 충분히 활용하지 못할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서버리스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(Serverless),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 메시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(Service Mesh),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이벤트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드리븐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(Event-Driven)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아키텍처 등 클라우드 네이티브 기술을 도입하여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운영 비용 절감과 높은 확장성을 확보할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특히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서버리스 아키텍처는 특정 기능에 대해 사용한 만큼만 비용이 발생하므로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비용 효율성을 극대화할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4. CI/CD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파이프라인 구축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배포 과정이 수동적이고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오류 발생 시 복구에 시간이 걸릴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CI/CD(Continuous Integration/Continuous Deployment)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파이프라인을 구축하여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코드 변경 사항이 자동으로 테스트되고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빌드 및 배포되는 환경을 만듭니다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배포 주기를 단축하고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배포의 안정성과 신뢰성을 높일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5. Observability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도입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애플리케이션 모니터링 및 로그 관리는 기본적인 수준일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애플리케이션 및 인프라의 상태를 실시간으로 모니터링하고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로그 및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트레이싱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데이터를 통합 관리하는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Observability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시스템을 도입합니다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Prometheus, Grafana, ELK Stack, Jaeger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같은 도구를 활용하여 애플리케이션의 성능과 오류를 보다 효과적으로 관리할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6. 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현대화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데이터베이스는 중앙 집중형으로 관리되며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확장성이나 가용성에 한계가 있을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데이터베이스를 분산형으로 전환하고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NoSQL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NewSQL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데이터베이스로 전환을 고려할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성능 향상과 확장성을 위해 자동화된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(Sharding)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및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리플리케이션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(Replication)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도입할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7. API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게이트웨이 도입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클라이언트와 서버 간의 통신이 고정된 방식으로 이루어지며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API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관리가 어렵습니다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API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게이트웨이를 도입하여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API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트래픽을 중앙에서 관리하고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라우팅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API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분석 등을 통합적으로 관리할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서비스 간 통신의 효율성과 보안성을 향상시킬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8. 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자동 확장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(Auto-scaling)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현재 상태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전용 서버의 자원이 고정되어 있어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트래픽 변화에 따라 자원을 유연하게 조정하기 어려울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개선 방안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클라우드 환경으로 이전하거나 하이브리드 클라우드 모델을 도입하여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수요에 따라 자동으로 서버 자원을 확장하거나 축소할 수 있도록 설정합니다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서비스의 가용성을 높이고 비용을 최적화할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결론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3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티어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구조의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Dedi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서비스를 애플리케이션 모던화 관점에서 개선하기 위해서는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위의 방안들을 종합적으로 고려하여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점진적으로 모던화 작업을 수행하는 것이 중요합니다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이러한 개선 작업을 통해 더 높은 유연성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확장성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운영 효율성을 달성할 수 있으며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결국 비즈니스 경쟁력을 강화할 수 있을 것입니다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98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2024-08-12T07:32:08Z</dcterms:created>
  <dcterms:modified xsi:type="dcterms:W3CDTF">2024-08-12T07:32:21Z</dcterms:modified>
</cp:coreProperties>
</file>