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6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DE7F2-46FD-AF6E-F59D-D2E391C1D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8F5E5A-54FB-71DA-8CB1-5B847E301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C037C-D4CD-5A29-52EC-D21C1D85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561-E10A-424B-916C-FFBEC2B71828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FCF97-393C-EB1C-7E78-CA511478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6C4B6-169B-5877-3BF3-733D0E14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8C5-A0AC-4956-9B7F-62C860CF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BCE92-3E7A-16D2-0677-C45C58FC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D86BCF-1E3E-797F-776C-A10FCD56F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07CD6-33D8-9531-AB17-BCD052B3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561-E10A-424B-916C-FFBEC2B71828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2B3AD-9DAE-F42F-AE1B-BF5D6D69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01EEF-33E0-6126-D836-2A30CA05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8C5-A0AC-4956-9B7F-62C860CF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0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5C716C-1089-31C6-D8F1-91D0EBB61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1620D5-BBF3-E125-723B-4015F864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40F7A-1111-09C3-73F0-4D8429FD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561-E10A-424B-916C-FFBEC2B71828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DF4C4-BDE1-9E4A-0040-4CFBF06B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3888F-4B60-F1CD-D028-A18CCA21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8C5-A0AC-4956-9B7F-62C860CF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7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592F0-20D5-B0DE-95B1-7EB40086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79FD2-A8EB-DD8E-1BBB-8D7E6711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54D83-A3DE-D04A-27E4-2851934E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561-E10A-424B-916C-FFBEC2B71828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78831-D9DB-55E9-5498-B383F5FA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C9C7E-3FC0-5BD2-456C-7D0198D8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8C5-A0AC-4956-9B7F-62C860CF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7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1D1DE-2294-02BE-707E-3FAF3D42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B9234-3944-E3B5-2946-D8363965D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5CF34-463D-15F6-422F-91F72101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561-E10A-424B-916C-FFBEC2B71828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FE58A-5DCF-F3A4-F3BE-594EB34A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5E608-AC3B-E41B-A453-DF8DFA8B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8C5-A0AC-4956-9B7F-62C860CF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6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719B5-3A0B-D2EF-A917-7A0CD135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B62AA-3FD0-060B-0E03-13FEAADE6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ADA15-2922-2CDD-0FE1-23BE0D751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C0E66-AB31-0590-21A6-F062F39E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561-E10A-424B-916C-FFBEC2B71828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D224F-88FD-66D6-8D5B-DC9E72FA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02A217-D5EA-0A99-583E-787EBE8A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8C5-A0AC-4956-9B7F-62C860CF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2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B5623-9CDA-205F-173A-5207B6E2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3B3B5-3B87-1AA0-C77E-42B166359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A70078-C7BA-8433-0E5D-D28A94678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7DFF96-460B-B8D7-4D6A-A5F7267BE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DC64BA-9991-AB79-ED68-FC80BE236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D95F3B-C2A7-CD19-D28D-25DFFF22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561-E10A-424B-916C-FFBEC2B71828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CA8C8E-C7CA-6426-3F31-7FF6AA34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C111EC-3FBE-8EF8-0DE6-3D5172EE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8C5-A0AC-4956-9B7F-62C860CF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7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9E1B2-4E98-5B35-85A5-091378C1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486781-59D5-34B0-61FC-8D904BBF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561-E10A-424B-916C-FFBEC2B71828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7D5634-C836-CD0E-D51A-50696BA9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5764F3-A8C5-8D91-BDC3-270E69AB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8C5-A0AC-4956-9B7F-62C860CF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34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E272BF-2F1A-6EBC-C00F-2CA9D552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561-E10A-424B-916C-FFBEC2B71828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055288-2906-5892-20F3-52F7288F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043ECB-966F-F878-D9D3-37D58943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8C5-A0AC-4956-9B7F-62C860CF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83A59-67C2-981D-F7EF-6A6EDDE8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4B652-693B-A4F7-ACD5-D69499F5F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3FA13-BBE7-B857-5A21-229DBF018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D9E6D-04BE-70E8-FADD-AD245D36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561-E10A-424B-916C-FFBEC2B71828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FEC548-C54F-B9C8-3268-13DC1C4A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2EFE5-DEB1-E45D-0D58-402D555E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8C5-A0AC-4956-9B7F-62C860CF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6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93A50-0975-2925-A16E-9424F622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5E1040-4D28-A93B-9260-40DD0B1CB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96DB72-E403-8831-E6D3-0BDF78D68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CF8C51-5930-BCB1-AC2E-6E597357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561-E10A-424B-916C-FFBEC2B71828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80536-B50D-6FB8-C8DD-802D43D5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39DAD-F3ED-F776-6E28-9EEA8F0B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8C5-A0AC-4956-9B7F-62C860CF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10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FFFD4C-3CC8-15EA-38AE-F8C6DB15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FC187-DF25-B0F7-D208-2CA9B2136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49BC5-9A6E-D5BC-D246-F914F811E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2BA561-E10A-424B-916C-FFBEC2B71828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D1C71-4FFE-E948-E0C7-88B56A57B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A7075-49E7-A5CE-983C-42B65E042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0B18C5-A0AC-4956-9B7F-62C860CF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8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A7F94F-CB2C-3516-60D2-4819F5C323AE}"/>
              </a:ext>
            </a:extLst>
          </p:cNvPr>
          <p:cNvSpPr txBox="1"/>
          <p:nvPr/>
        </p:nvSpPr>
        <p:spPr>
          <a:xfrm>
            <a:off x="3049030" y="-2572643"/>
            <a:ext cx="6098058" cy="12003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NewSQL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은 전통적인 관계형 데이터베이스 관리 시스템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(RDBMS)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의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ACID(Atomicity, Consistency, Isolation, Durability)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속성을 유지하면서도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NoSQL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데이터베이스의 확장성과 성능을 제공하는 새로운 유형의 데이터베이스 시스템입니다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NewSQL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은 대규모 트랜잭션 처리와 확장성이 필요한 현대 애플리케이션의 요구를 충족시키기 위해 개발되었습니다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NewSQL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의 주요 특징</a:t>
            </a:r>
          </a:p>
          <a:p>
            <a:pPr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ACID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속성 유지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NewSQL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은 전통적인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RDBMS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처럼 트랜잭션 처리에서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ACID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속성을 유지하여 데이터의 일관성과 안정성을 보장합니다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확장성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NewSQL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은 수평적 확장을 지원하여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대규모 트래픽과 데이터 양을 처리할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이는 기존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RDBMS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의 한계를 극복하기 위해 설계된 중요한 특징입니다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고성능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NewSQL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데이터베이스는 인메모리 컴퓨팅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분산 아키텍처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지연 최소화 등 다양한 최적화 기술을 사용하여 높은 성능을 제공합니다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SQL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지원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NewSQL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은 기존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RDBMS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와 동일하게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SQL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쿼리를 지원하여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개발자들이 익숙한 도구와 언어를 그대로 사용할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이는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NoSQL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시스템과 차별화되는 중요한 점입니다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NewSQL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의 대표적인 사례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Google Spanner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Google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에서 개발한 분산형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RDBMS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전 세계적으로 분산된 데이터베이스 인스턴스 간에 강력한 일관성을 제공합니다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CockroachDB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자가 복구 기능을 갖춘 분산형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SQL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수평적 확장과 고가용성을 지원합니다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VoltDB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인메모리 데이터베이스로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실시간 데이터 처리에 최적화된 고성능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NewSQL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데이터베이스입니다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NewSQL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의 활용 사례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대규모 온라인 서비스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사용자 수가 많고 트랜잭션 처리가 중요한 대규모 웹 애플리케이션이나 모바일 애플리케이션에서 사용됩니다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실시간 데이터 처리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금융 거래 시스템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실시간 분석 시스템 등에서 높은 처리량과 빠른 응답 시간이 요구되는 경우에 적합합니다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확장성이 필요한 전통적 애플리케이션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기존의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RDBMS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가 확장성의 한계에 부딪힌 애플리케이션에서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데이터베이스를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NewSQL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로 전환하여 확장성과 성능을 개선할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NewSQL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은 기존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RDBMS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의 강점을 유지하면서도 현대 애플리케이션이 필요로 하는 확장성과 성능을 제공함으로써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전통적인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RDBMS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NoSQL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데이터베이스의 중간에 위치한 솔루션으로 평가받고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408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-apple-system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[1학년 2반]노단</dc:creator>
  <cp:lastModifiedBy>[1학년 2반]노단</cp:lastModifiedBy>
  <cp:revision>1</cp:revision>
  <dcterms:created xsi:type="dcterms:W3CDTF">2024-08-12T07:31:39Z</dcterms:created>
  <dcterms:modified xsi:type="dcterms:W3CDTF">2024-08-12T07:31:55Z</dcterms:modified>
</cp:coreProperties>
</file>