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6" y="24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6740D-9663-F128-2CBC-50F691218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33131E-D1D4-BE83-974C-3ABA0D7D1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E275F-AF6A-46CF-9A5F-319937BD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06B2-238E-4D16-B995-CB403F9A4797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E7E63-CDDB-2906-C430-707964BE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A6810-5F6A-5693-D520-18E55B09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28DD-BCC1-4297-8CCF-F01CF1D93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72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EE236-A4A6-354E-FD50-81182853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9164E-58C5-4FD9-3C2E-7040DEBDB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BD474-C64B-5A52-F65B-E3779AE3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06B2-238E-4D16-B995-CB403F9A4797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D2453-C929-1728-EEED-205F8905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FBDF8-7EC8-4205-32EC-7043F8E6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28DD-BCC1-4297-8CCF-F01CF1D93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11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37325E-5507-9B8B-DC99-30AEF5D12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B448DE-5001-9E12-1F1F-CFBBFEEC9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56212-A72C-BD8A-1B6E-3FDA0E57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06B2-238E-4D16-B995-CB403F9A4797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70292-0668-9724-F5AA-220EFB3E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43FAA-2A91-BAF5-4D4C-8006D81D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28DD-BCC1-4297-8CCF-F01CF1D93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0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EC7BD-7E28-B346-544B-2A275786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4C3DFC-7696-DC6B-0B6F-D7E6974CA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50B23A-4F96-2E5A-2CAD-5C571B7B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06B2-238E-4D16-B995-CB403F9A4797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DB7AC0-F942-17F5-81EA-7CD8848C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356B25-3D2A-F611-E3AC-BF32BE41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28DD-BCC1-4297-8CCF-F01CF1D93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7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43DDC-97A4-2900-74B9-038954CC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DEB26B-0A29-9F39-A4FB-E6B851B0C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68402-6A1B-7303-DBC8-3EA8DFCC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06B2-238E-4D16-B995-CB403F9A4797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0564E-54E2-10B9-BAAB-7B7EE0B1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3681B-A2B7-7E27-876E-F7A17E75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28DD-BCC1-4297-8CCF-F01CF1D93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79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7B3C9-FD3B-ACEE-2ECB-29D2CEF8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25C4E-68DF-2531-4008-2BDFBFAE4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4C1912-A55A-5673-7695-F930105F5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EDC808-25B7-21FE-86B1-A82DC2E2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06B2-238E-4D16-B995-CB403F9A4797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71D174-4500-A3BF-D98E-7BF2F624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7A3514-2B41-0087-7EF0-30B6D4CC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28DD-BCC1-4297-8CCF-F01CF1D93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5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8D269-F697-DE3E-6E06-C6C21241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235479-7DBE-8898-12BF-A015E3D33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C42E88-4B59-EAF2-4BD6-DDEBC0F2A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4E0B62-E696-F559-C819-767B132F3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753AA7-7264-BFCA-87C4-F6EBCC624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66847E-B95B-A3F5-D37D-8B4DFAFE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06B2-238E-4D16-B995-CB403F9A4797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A5D3F6-588E-EEF3-F7CA-BC53AC62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8C46B6-1014-F6D1-9059-6F07A901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28DD-BCC1-4297-8CCF-F01CF1D93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5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D9953-1F14-865E-E0DE-A4B8F2A4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DE6F16-417A-6238-1817-338664C5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06B2-238E-4D16-B995-CB403F9A4797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995ED4-CCCD-D68B-D9B3-F1981358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0B9395-8DA2-A08A-D8AA-4FB7DB4D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28DD-BCC1-4297-8CCF-F01CF1D93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43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C922C3-D51A-28D7-88D3-8EC9D651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06B2-238E-4D16-B995-CB403F9A4797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814243-54CD-BABB-495B-C225228D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BAEC4C-EA56-D417-A39D-B4DD1F9A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28DD-BCC1-4297-8CCF-F01CF1D93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4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72552-7497-E7CB-F8AE-7CB253F9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1B72A-D42D-07AF-F72B-01E7EF480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24A23D-92A5-3D40-726B-138749552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76EF32-077C-AB27-B7CD-9CBCA1F7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06B2-238E-4D16-B995-CB403F9A4797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F050A5-FD9C-AACF-8ECE-AE67C1F5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582734-3D03-A555-C56C-FB9CE4D0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28DD-BCC1-4297-8CCF-F01CF1D93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33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7CB6B-4347-2392-A578-75E0C557F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D2686C-143D-1044-38DA-80543E842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10CC05-2D79-D0BE-B9E0-70E3F8282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22D582-B136-784A-209D-88E91C82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06B2-238E-4D16-B995-CB403F9A4797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587021-440E-B1EF-627A-FE3F08FF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F6344-0E2F-84B6-C9A4-A32B8A16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28DD-BCC1-4297-8CCF-F01CF1D93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49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32084E-C42E-EDD6-8C1F-0B1BED164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DE43B-56D8-2E04-B5CE-71356B328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516EE-4043-C7B4-88F3-D42799C03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B406B2-238E-4D16-B995-CB403F9A4797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1B0E5-21E7-75BF-940B-5DAD74499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198148-9B17-B8A3-E285-F8E187C54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D728DD-BCC1-4297-8CCF-F01CF1D93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72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CFAC1F-6FA9-930A-D12D-DAA5FE4A0163}"/>
              </a:ext>
            </a:extLst>
          </p:cNvPr>
          <p:cNvSpPr txBox="1"/>
          <p:nvPr/>
        </p:nvSpPr>
        <p:spPr>
          <a:xfrm>
            <a:off x="3049030" y="-4373136"/>
            <a:ext cx="6098058" cy="1560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CDC(Change Data Capture)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데이터베이스에서 발생하는 데이터 변경 사항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삽입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업데이트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삭제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)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을 실시간으로 캡처하여 이를 다른 시스템으로 전달하는 기술 또는 방법론을 의미합니다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CDC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데이터베이스에서 일어나는 변화를 추적하고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이 변화를 다른 데이터베이스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웨어하우스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스트리밍 플랫폼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또는 애플리케이션에 반영할 수 있게 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CDC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의 주요 특징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실시간 데이터 동기화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CDC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를 사용하면 소스 데이터베이스에서 발생한 변경 사항을 실시간으로 또는 거의 실시간으로 다른 시스템에 전달할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이를 통해 데이터의 최신 상태를 유지할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효율성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전체 데이터 세트를 복제하거나 이전하는 대신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변경된 부분만 캡처하여 전송함으로써 네트워크와 시스템 자원을 절약할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 일관성 유지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데이터의 변경 사항을 추적하고 이를 다른 시스템에 적용하여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여러 시스템 간의 데이터 일관성을 유지할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유연한 아키텍처 지원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CDC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다양한 데이터 통합 시나리오에 적용될 수 있으며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웨어하우스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로딩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실시간 분석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 복제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클라우드 마이그레이션 등 다양한 용도로 사용됩니다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CDC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의 구현 방법</a:t>
            </a:r>
          </a:p>
          <a:p>
            <a:pPr algn="l"/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CDC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여러 가지 방식으로 구현될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주요 방식은 다음과 같습니다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 트리거 사용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 트리거를 설정하여 데이터베이스 내에서 데이터 변경 사항이 발생할 때마다 이를 기록하거나 다른 테이블로 전달합니다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하지만 이 방식은 데이터베이스 성능에 영향을 줄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로그 기반 </a:t>
            </a: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CDC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데이터베이스의 트랜잭션 로그를 모니터링하여 데이터 변경 사항을 추출합니다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이 방법은 데이터베이스에 추가적인 부하를 주지 않으면서도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실시간으로 변경 사항을 캡처할 수 있는 장점이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쿼리 기반 </a:t>
            </a: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CDC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일정 간격으로 데이터베이스를 쿼리하여 변경된 데이터만을 가져오는 방식입니다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하지만 이 방법은 실시간성에서 제한적일 수 있으며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대규모 데이터베이스에서는 비효율적일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변경 테이블 사용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일부 데이터베이스에서는 변경 테이블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(Change Table)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을 제공하여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이 테이블을 통해 데이터를 변경할 때마다 자동으로 변경 내용을 캡처할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CDC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의 활용 사례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 복제 및 동기화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여러 데이터베이스 간 데이터 동기화 또는 클라우드로의 데이터 복제에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CDC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가 사용됩니다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실시간 데이터 파이프라인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CDC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실시간 스트리밍 데이터 파이프라인을 구축하는 데 필수적인 요소로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스트리밍 플랫폼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예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Apache Kafka)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과 통합하여 실시간 데이터 처리 및 분석을 지원합니다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 </a:t>
            </a: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웨어하우스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로딩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CDC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를 통해 데이터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웨어하우스로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데이터를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로드할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때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변경된 데이터만 반영하여 로드 시간을 단축하고 자원을 절약할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감사 및 컴플라이언스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 변경 사항을 추적하고 기록하는 데 활용되며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규제 준수를 위해 데이터 이력을 보관할 때 사용됩니다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CDC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데이터 통합 및 동기화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실시간 분석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마이그레이션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감사 및 컴플라이언스 등 다양한 시나리오에서 중요한 역할을 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데이터를 효율적이고 신속하게 동기화할 수 있는 강력한 도구로 널리 사용되고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127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-apple-system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[1학년 2반]노단</dc:creator>
  <cp:lastModifiedBy>[1학년 2반]노단</cp:lastModifiedBy>
  <cp:revision>1</cp:revision>
  <dcterms:created xsi:type="dcterms:W3CDTF">2024-08-12T07:27:34Z</dcterms:created>
  <dcterms:modified xsi:type="dcterms:W3CDTF">2024-08-12T07:27:53Z</dcterms:modified>
</cp:coreProperties>
</file>