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6" y="4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8B6BF-4619-85B0-9A1D-DB0651F56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521962-70F9-D192-EAC8-5AA0E5CDA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8554A-7937-3E78-D1AC-FD802C2A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DCF5-38D4-4E74-9CA2-14781EF17F0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E5CEF-C1C4-96B4-8A24-43A75A98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8DB5C-0D78-3877-1FF0-D39ABDC6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9768-B740-4536-B623-266DFC89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28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463BE-0A1A-0FEA-FFBB-EFA4F297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C3D389-D58C-DC69-7D69-55EA105A3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C2854-AB8E-2885-1164-88033D66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DCF5-38D4-4E74-9CA2-14781EF17F0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3DE68-CE0B-3DB9-A3A6-8F32F218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FF78A-348A-4F76-2C72-D590990E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9768-B740-4536-B623-266DFC89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17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FE7466-958A-E003-D19A-C420A34EA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36F4C5-8F05-57BB-F9DD-C8BBEC4A5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2BFCD-3DC0-480B-EC70-A1B02930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DCF5-38D4-4E74-9CA2-14781EF17F0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1EB6E-FBB9-35D7-4ADB-2094B7FD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DEC9E-B68D-D9DF-D121-B4F676A6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9768-B740-4536-B623-266DFC89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53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B3B8A-C12F-8D0C-656C-208B878A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7521D-87F9-9E98-BA74-125E9E3C5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BD25A-814A-EAE2-020B-911AEAAE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DCF5-38D4-4E74-9CA2-14781EF17F0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99FCA-6B42-62BE-EFA9-DE3F2A23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4A18A-CDDE-873B-94CB-6D20EC29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9768-B740-4536-B623-266DFC89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93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99DDA-2CD7-08A2-6BF2-973750D5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544204-F7D6-3034-B185-5DCEE1C53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A202A-B90E-9877-CCD3-791CD595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DCF5-38D4-4E74-9CA2-14781EF17F0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3BDB1-A012-374C-3FA8-52956B9F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A808CA-6B9C-E623-CAF6-9E8E3CA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9768-B740-4536-B623-266DFC89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46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F7CA9-186E-A458-4D87-6B91CED5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0033B-9A17-B6DC-F8DC-C48140B18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9D7FA5-D2D2-5021-EBD5-B8705D735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819B0A-E166-5F3C-D21B-9C85FD33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DCF5-38D4-4E74-9CA2-14781EF17F0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46F8A3-DB66-9D52-E658-44F470B5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1934CE-F3D5-1986-6183-BE407793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9768-B740-4536-B623-266DFC89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74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7D31-B39D-E253-8471-779FCD0E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5FD607-FAD7-6EEE-A7E2-9E0A03F12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5737BA-0613-C4D3-FA36-7576FDE66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3B3A12-99AD-E202-9453-4AAE6F8EC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DE62A9-DA3C-BF3E-F670-C9BF70662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C565A7-EEBB-DC51-0BB0-299BD6D2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DCF5-38D4-4E74-9CA2-14781EF17F0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1D34AA-9A2C-2286-5AAD-8807D572D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ADBBFD-3D93-153D-E4A8-BF6A3D69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9768-B740-4536-B623-266DFC89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66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DCFBE-2235-B40E-C01F-42F6137A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4C7BFF-AF23-A92D-4413-F8E1C078A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DCF5-38D4-4E74-9CA2-14781EF17F0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E858BE-1A27-6771-BC20-6E401008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084936-0FB0-60D0-1A65-AE53DA52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9768-B740-4536-B623-266DFC89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0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08E760-754C-3D9C-8564-0EBC9375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DCF5-38D4-4E74-9CA2-14781EF17F0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983B41-B5BC-9EC3-BE0A-CF4FC1CE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027AEE-40A4-DDFC-8F24-347F4C75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9768-B740-4536-B623-266DFC89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28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5C846-7ABC-E52B-BEC1-85E3039B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3BCC8-7577-05AA-16AB-452849C86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5E5F1-AB36-D8BF-56EF-9D0ADFB69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1F3ED4-FAF4-6F7D-6B2B-995899A0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DCF5-38D4-4E74-9CA2-14781EF17F0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8A1CE9-BF9B-2AD0-B966-44E284FE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05EC23-60AF-B515-DFDD-BACB7E84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9768-B740-4536-B623-266DFC89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0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D933E-4817-2F6B-C154-01A4FE7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4BBF00-813E-82DE-54A3-F0F8F86F7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2FEEE4-2BC9-F322-A2D6-84E1A5FD8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722CC9-1D82-9F6E-9521-B2406D7F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DCF5-38D4-4E74-9CA2-14781EF17F0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29D03B-62A4-50FC-A351-43987A71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1C98B-71D3-3AB4-19C4-DEE103EC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9768-B740-4536-B623-266DFC89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58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EE52BD-B8D2-DDDC-C5B2-B8041B0E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485D56-A12F-C88F-5882-47C8053FE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12C4B-6244-93A7-BC8E-A0CAE7058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10DCF5-38D4-4E74-9CA2-14781EF17F0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6CECF-7338-1304-517E-1DF32B302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BB6CE-43EB-48B9-8A73-DBFA0EC77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4C9768-B740-4536-B623-266DFC898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05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97228D6-7AC7-6E8E-E987-2927445DB75B}"/>
              </a:ext>
            </a:extLst>
          </p:cNvPr>
          <p:cNvSpPr txBox="1"/>
          <p:nvPr/>
        </p:nvSpPr>
        <p:spPr>
          <a:xfrm>
            <a:off x="95765" y="229285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1.1. 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트랜잭션 과부하를 고려한 </a:t>
            </a: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대고객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시스템 설계 개편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6CDB02-79D9-812B-6D6E-B2E9F4394350}"/>
              </a:ext>
            </a:extLst>
          </p:cNvPr>
          <p:cNvSpPr txBox="1"/>
          <p:nvPr/>
        </p:nvSpPr>
        <p:spPr>
          <a:xfrm>
            <a:off x="3049030" y="-10051613"/>
            <a:ext cx="6098058" cy="26961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e-commerce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시스템을 트랜잭션 과부하를 고려하여 대고객서비스로 새롭게 설계하기 위해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다음과 같은 설계 및 중점 포인트를 기술하겠습니다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시스템 설계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1. 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아키텍처 개요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Microservices Architecture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단일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모놀리식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애플리케이션에서 각 기능을 독립된 서비스로 분리하여 트랜잭션 처리와 확장성을 개선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Horizontal Scalability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트래픽 증가에 대응할 수 있도록 각 서비스와 컴포넌트를 수평으로 확장 가능하게 설계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Cloud-native Design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클라우드 환경에서 효율적으로 운영되도록 설계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자동화된 배포와 모니터링을 고려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2. 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주요 컴포넌트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프론트엔드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모바일 </a:t>
            </a: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UI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React Native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또는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Flutter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로 크로스 플랫폼 지원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웹 </a:t>
            </a: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UI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React.js, Vue.js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또는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Angular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를 이용한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SPA(Single Page Application)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구현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백엔드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서비스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Gateway Service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API Gateway (e.g., AWS API Gateway, Kong, NGINX)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로 모든 요청을 중앙 집중화하고 라우팅 및 인증 처리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Authentication Service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사용자 인증 및 권한 관리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(e.g., OAuth 2.0, JWT).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Catalog Service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상품 목록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검색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필터링 등 상품 관련 서비스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Order Service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주문 생성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관리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트랜잭션 처리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Payment Service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결제 처리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외부 결제 게이트웨이와의 연동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User Service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사용자 정보 관리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프로필 업데이트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Notification Service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이메일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SMS,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푸시 알림 등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Primary DB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트랜잭션 처리를 위한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RDBMS (e.g., MySQL, PostgreSQL).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Read Replica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읽기 성능을 높이기 위한 리드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레플리카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NoSQL DB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상품 목록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사용자 세션 데이터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캐시 등을 위한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NoSQL (e.g., MongoDB, Redis).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배치 서버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Batch Processing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대량 데이터 처리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정기 보고서 생성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백업 작업 등을 위한 배치 처리 시스템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(e.g., Apache Spark, Spring Batch).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메시징 시스템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Message Broker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비동기 처리 및 서비스 간 통신을 위한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Kafka, RabbitMQ.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캐싱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레이어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Caching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Redis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또는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Memcached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를 이용한 캐시 레이어로 자주 조회되는 데이터의 응답 속도 향상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모니터링 및 로깅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Monitoring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Prometheus, Grafana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를 통한 실시간 모니터링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Logging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ELK Stack (Elasticsearch, Logstash, Kibana)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또는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Cloud Logging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서비스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(e.g., AWS CloudWatch).</a:t>
            </a:r>
          </a:p>
          <a:p>
            <a:pPr algn="l"/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중점 포인트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고가용성 </a:t>
            </a: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(High Availability)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Failover Mechanism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서비스 장애 시 자동으로 다른 인스턴스로 전환되는 메커니즘 구현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Auto-scaling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트래픽 증가에 따라 자동으로 리소스를 확장하는 기능 설정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 일관성 및 무결성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Distributed Transactions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분산 트랜잭션 관리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(e.g., Saga Pattern)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로 데이터 일관성 보장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Event Sourcing &amp; CQRS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이벤트 소싱과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CQRS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패턴을 통해 명령 처리와 조회를 분리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보안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Secure Communication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모든 서비스 간 통신을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TLS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로 암호화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Authentication &amp; Authorization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OAuth 2.0, JWT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를 이용한 강력한 인증 및 권한 부여 메커니즘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Data Encryption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저장 데이터와 전송 데이터의 암호화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성능 최적화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Load Balancing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각 서비스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앞단에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로드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밸런서를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두어 트래픽을 고르게 분산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Database Optimization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인덱스 최적화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쿼리 튜닝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샤딩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Caching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자주 접근하는 데이터에 대한 캐시 전략 수립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확장성 </a:t>
            </a: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(Scalability)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Horizontal Scaling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서비스 인스턴스를 수평적으로 확장 가능하게 설계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Microservices Decomposition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기능별로 서비스를 세분화하여 독립적으로 확장 가능하게 함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지속적 통합 및 배포 </a:t>
            </a: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(CI/CD)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CI/CD Pipeline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Jenkins, GitLab CI, GitHub Actions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등을 이용해 코드 변경 시 자동으로 빌드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테스트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배포하는 파이프라인 구축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Infrastructure as Code (</a:t>
            </a:r>
            <a:r>
              <a:rPr lang="en-US" altLang="ko-KR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IaC</a:t>
            </a: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)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Terraform, AWS CloudFormation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을 이용해 인프라를 코드로 관리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비용 관리</a:t>
            </a:r>
            <a:endParaRPr lang="ko-KR" alt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Cost Optimization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클라우드 리소스 사용량을 모니터링하고 최적화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Reserved Instances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장기적으로 사용할 인스턴스에 대해 예약 인스턴스 구매를 통해 비용 절감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이러한 설계와 중점 포인트를 통해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e-commerce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시스템의 트랜잭션 처리 성능과 확장성을 크게 개선할 수 있으며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안정적이고 신뢰할 수 있는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대고객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서비스를 제공할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73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643</Words>
  <Application>Microsoft Office PowerPoint</Application>
  <PresentationFormat>와이드스크린</PresentationFormat>
  <Paragraphs>57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-apple-system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[1학년 2반]노단</dc:creator>
  <cp:lastModifiedBy>[1학년 2반]노단</cp:lastModifiedBy>
  <cp:revision>2</cp:revision>
  <dcterms:created xsi:type="dcterms:W3CDTF">2024-08-12T07:21:12Z</dcterms:created>
  <dcterms:modified xsi:type="dcterms:W3CDTF">2024-08-12T07:25:01Z</dcterms:modified>
</cp:coreProperties>
</file>