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8B6BF-4619-85B0-9A1D-DB0651F5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21962-70F9-D192-EAC8-5AA0E5CDA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8554A-7937-3E78-D1AC-FD802C2A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E5CEF-C1C4-96B4-8A24-43A75A98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8DB5C-0D78-3877-1FF0-D39ABDC6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463BE-0A1A-0FEA-FFBB-EFA4F297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C3D389-D58C-DC69-7D69-55EA105A3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C2854-AB8E-2885-1164-88033D66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3DE68-CE0B-3DB9-A3A6-8F32F218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FF78A-348A-4F76-2C72-D590990E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7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FE7466-958A-E003-D19A-C420A34EA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6F4C5-8F05-57BB-F9DD-C8BBEC4A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2BFCD-3DC0-480B-EC70-A1B02930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1EB6E-FBB9-35D7-4ADB-2094B7FD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EC9E-B68D-D9DF-D121-B4F676A6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3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B3B8A-C12F-8D0C-656C-208B878A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7521D-87F9-9E98-BA74-125E9E3C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BD25A-814A-EAE2-020B-911AEAAE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99FCA-6B42-62BE-EFA9-DE3F2A23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4A18A-CDDE-873B-94CB-6D20EC29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3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99DDA-2CD7-08A2-6BF2-973750D5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44204-F7D6-3034-B185-5DCEE1C5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A202A-B90E-9877-CCD3-791CD595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BDB1-A012-374C-3FA8-52956B9F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808CA-6B9C-E623-CAF6-9E8E3CA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6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F7CA9-186E-A458-4D87-6B91CED5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0033B-9A17-B6DC-F8DC-C48140B1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D7FA5-D2D2-5021-EBD5-B8705D735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9B0A-E166-5F3C-D21B-9C85FD3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6F8A3-DB66-9D52-E658-44F470B5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934CE-F3D5-1986-6183-BE407793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7D31-B39D-E253-8471-779FCD0E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FD607-FAD7-6EEE-A7E2-9E0A03F1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737BA-0613-C4D3-FA36-7576FDE66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B3A12-99AD-E202-9453-4AAE6F8E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E62A9-DA3C-BF3E-F670-C9BF70662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565A7-EEBB-DC51-0BB0-299BD6D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D34AA-9A2C-2286-5AAD-8807D572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ADBBFD-3D93-153D-E4A8-BF6A3D69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CFBE-2235-B40E-C01F-42F6137A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C7BFF-AF23-A92D-4413-F8E1C078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858BE-1A27-6771-BC20-6E401008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84936-0FB0-60D0-1A65-AE53DA52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08E760-754C-3D9C-8564-0EBC9375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983B41-B5BC-9EC3-BE0A-CF4FC1CE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27AEE-40A4-DDFC-8F24-347F4C75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8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5C846-7ABC-E52B-BEC1-85E3039B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3BCC8-7577-05AA-16AB-452849C8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5E5F1-AB36-D8BF-56EF-9D0ADFB6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3ED4-FAF4-6F7D-6B2B-995899A0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A1CE9-BF9B-2AD0-B966-44E284FE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5EC23-60AF-B515-DFDD-BACB7E8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D933E-4817-2F6B-C154-01A4FE7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4BBF00-813E-82DE-54A3-F0F8F86F7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FEEE4-2BC9-F322-A2D6-84E1A5FD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22CC9-1D82-9F6E-9521-B2406D7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9D03B-62A4-50FC-A351-43987A71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1C98B-71D3-3AB4-19C4-DEE103EC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E52BD-B8D2-DDDC-C5B2-B8041B0E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85D56-A12F-C88F-5882-47C8053F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12C4B-6244-93A7-BC8E-A0CAE705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6CECF-7338-1304-517E-1DF32B302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BB6CE-43EB-48B9-8A73-DBFA0EC77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575EC4-DF23-D1EF-4F48-BEDF86B912B7}"/>
              </a:ext>
            </a:extLst>
          </p:cNvPr>
          <p:cNvSpPr txBox="1"/>
          <p:nvPr/>
        </p:nvSpPr>
        <p:spPr>
          <a:xfrm>
            <a:off x="3048000" y="-6585814"/>
            <a:ext cx="6096000" cy="2003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샘플문항 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배치 프로그램이 동일한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사용하고 있고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메시지를 발생시켜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 데이터를 삽입하며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VM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기반의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전송용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프로그램이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테이블에서 데이터를 선택해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 게시하고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클러스터로 구성되어 있으며 스케일아웃 구조를 갖추고 있고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Kafka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에서 구독하여 처리 후 동일한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CUD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수행합니다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 경우 발생할 수 있는 병목 구간과 처리 방안을 전제 또는 가정을 포함해서 기술하겠습니다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발생할 수 있는 병목 구간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 삽입 및 조회 병목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배치 프로그램이 동일한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사용하면서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 데이터를 삽입할 때 발생하는 병목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전송용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프로그램이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테이블에서 데이터를 조회할 때 발생하는 병목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전송용 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프로그램의 성능 문제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VM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기반의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프로그램이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테이블에서 데이터를 선택해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 게시하는 과정에서 발생하는 병목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클러스터의 처리 능력 한계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에서 메시지를 구독하여 처리하는 과정에서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클러스터의 처리 능력이 한계에 도달하는 경우 발생하는 병목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 대한 동시 접근 문제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가 클러스터로 구성되어 있으며 스케일아웃 구조를 갖추고 있지만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동일한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 대한 동시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CUD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작업이 병목을 일으킬 수 있음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처리 방안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 삽입 및 조회 최적화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인덱스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 적절한 인덱스를 추가하여 삽입 및 조회 성능을 개선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파티셔닝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테이블을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파티셔닝하여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데이터를 분산 저장하고 병목을 줄임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비동기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배치 프로그램에서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 데이터를 삽입하는 작업을 비동기로 처리하여 메인 트랜잭션의 성능을 저하시키지 않음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전송용 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프로그램의 성능 개선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멀티스레드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CDC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프로그램이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멀티스레드로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동작하도록 하여 동시에 여러 레코드를 처리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병렬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여러 인스턴스를 운영하여 병렬로 데이터를 처리하도록 구성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리소스 할당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CDC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프로그램이 동작하는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VM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리소스를 최적화하여 성능을 극대화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클러스터 확장 및 최적화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브로커 추가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Kafka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클러스터에 브로커를 추가하여 처리 능력을 확장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파티션 증가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토픽의 파티션 수를 증가시켜 메시지가 분산 처리되도록 함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컨슈머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그룹 관리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컨슈머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그룹을 최적화하여 메시지 처리 성능을 극대화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 대한 동시 접근 최적화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리플리케이션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읽기 작업과 쓰기 작업을 분리하여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리플리케이션을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구성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관리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CUD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작업을 할 때 트랜잭션을 최적화하여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락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컨텐션을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줄임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사용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자주 조회되는 데이터는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캐싱을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사용하여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부하를 줄임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전제 및 가정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DBMS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가 적절한 인덱스와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파티셔닝을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지원하며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처리 능력이 충분하다는 가정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클러스터가 확장이 용이하며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충분한 리소스를 사용할 수 있다는 가정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A, B,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그리고 배치 프로그램이 리소스 경쟁 없이 독립적으로 동작할 수 있다는 가정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네트워크 대역폭이 충분하여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간의 데이터 전송이 병목을 일으키지 않는다는 가정</a:t>
            </a:r>
          </a:p>
          <a:p>
            <a:pPr algn="l"/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이러한 방안들을 통해 시스템 전반의 병목 구간을 최소화하고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온라인 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프로그램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Kafka, DB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간의 상호작용을 최적화할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73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1</cp:revision>
  <dcterms:created xsi:type="dcterms:W3CDTF">2024-08-12T07:21:12Z</dcterms:created>
  <dcterms:modified xsi:type="dcterms:W3CDTF">2024-08-12T07:21:51Z</dcterms:modified>
</cp:coreProperties>
</file>