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36FF-6760-4B51-8156-9F8E1E0AC81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15124" y="3017171"/>
            <a:ext cx="3690551" cy="2940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572789" y="4565848"/>
            <a:ext cx="1047684" cy="58958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Queue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808543" y="4565848"/>
            <a:ext cx="1047684" cy="58958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Queue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044298" y="4565848"/>
            <a:ext cx="1047684" cy="58958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 List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3572787" y="5199022"/>
            <a:ext cx="1047684" cy="58958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List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4808543" y="5215498"/>
            <a:ext cx="1047684" cy="58958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Queue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6044298" y="5215498"/>
            <a:ext cx="1047684" cy="58958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Process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9943" y="3250286"/>
            <a:ext cx="2967311" cy="386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Manager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9943" y="3797912"/>
            <a:ext cx="2967311" cy="596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Exposed Process </a:t>
            </a:r>
            <a:r>
              <a:rPr lang="en-US" dirty="0" smtClean="0"/>
              <a:t>Control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5352" y="6285187"/>
            <a:ext cx="8835080" cy="350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Z502 Hardware </a:t>
            </a:r>
            <a:r>
              <a:rPr lang="en-US" dirty="0"/>
              <a:t>S</a:t>
            </a:r>
            <a:r>
              <a:rPr lang="en-US" dirty="0" smtClean="0"/>
              <a:t>imulation Level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2492" y="1060189"/>
            <a:ext cx="3068593" cy="134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031" y="1177334"/>
            <a:ext cx="2553731" cy="31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SVC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08213" y="2864699"/>
            <a:ext cx="2444549" cy="131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5045" y="2970748"/>
            <a:ext cx="2199503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9031" y="1569828"/>
            <a:ext cx="2553731" cy="6447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 Interfaces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5044" y="3440446"/>
            <a:ext cx="2199503" cy="476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 Interfaces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664621" y="1048564"/>
            <a:ext cx="3729253" cy="1763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56121" y="1217325"/>
            <a:ext cx="3346254" cy="431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Utility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56121" y="1741986"/>
            <a:ext cx="1099757" cy="447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1726" y="1749441"/>
            <a:ext cx="2100649" cy="4505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Queue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56121" y="2275741"/>
            <a:ext cx="1099757" cy="3867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85352" y="555938"/>
            <a:ext cx="8835080" cy="297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Level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3141" y="4487519"/>
            <a:ext cx="1651686" cy="953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99680" y="4588711"/>
            <a:ext cx="1243913" cy="568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01726" y="2271387"/>
            <a:ext cx="2100649" cy="3910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1637912" y="5441139"/>
            <a:ext cx="337751" cy="8440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3363721" y="1618439"/>
            <a:ext cx="261179" cy="30644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5221781" y="2811762"/>
            <a:ext cx="310763" cy="2054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332385" y="5970245"/>
            <a:ext cx="269345" cy="31494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3136321" y="3363222"/>
            <a:ext cx="298720" cy="45888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648209" y="2402955"/>
            <a:ext cx="255373" cy="4523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46722" y="2402956"/>
            <a:ext cx="254629" cy="38822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424827" y="4860641"/>
            <a:ext cx="1090297" cy="2947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519135" y="89308"/>
            <a:ext cx="5338119" cy="2800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 Level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648299" y="853669"/>
            <a:ext cx="332991" cy="19489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3889943" y="369394"/>
            <a:ext cx="395792" cy="18654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9754208">
            <a:off x="3326775" y="2324234"/>
            <a:ext cx="263611" cy="86638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1231419" y="5454356"/>
            <a:ext cx="340011" cy="8308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393874" y="4565848"/>
            <a:ext cx="1626558" cy="978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97051" y="4670855"/>
            <a:ext cx="1233911" cy="544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Handler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rot="10800000">
            <a:off x="7807186" y="5541205"/>
            <a:ext cx="340011" cy="74398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8329401" y="5548221"/>
            <a:ext cx="337751" cy="7369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孙彻</dc:creator>
  <cp:lastModifiedBy>孙彻</cp:lastModifiedBy>
  <cp:revision>21</cp:revision>
  <dcterms:created xsi:type="dcterms:W3CDTF">2014-10-16T18:04:02Z</dcterms:created>
  <dcterms:modified xsi:type="dcterms:W3CDTF">2014-10-17T02:27:44Z</dcterms:modified>
</cp:coreProperties>
</file>