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6FF-6760-4B51-8156-9F8E1E0AC818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B4A6-E8E6-499B-AE4D-2BBC0A0C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4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6FF-6760-4B51-8156-9F8E1E0AC818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B4A6-E8E6-499B-AE4D-2BBC0A0C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8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6FF-6760-4B51-8156-9F8E1E0AC818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B4A6-E8E6-499B-AE4D-2BBC0A0C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5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6FF-6760-4B51-8156-9F8E1E0AC818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B4A6-E8E6-499B-AE4D-2BBC0A0C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5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6FF-6760-4B51-8156-9F8E1E0AC818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B4A6-E8E6-499B-AE4D-2BBC0A0C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4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6FF-6760-4B51-8156-9F8E1E0AC818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B4A6-E8E6-499B-AE4D-2BBC0A0C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6FF-6760-4B51-8156-9F8E1E0AC818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B4A6-E8E6-499B-AE4D-2BBC0A0C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6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6FF-6760-4B51-8156-9F8E1E0AC818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B4A6-E8E6-499B-AE4D-2BBC0A0C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5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6FF-6760-4B51-8156-9F8E1E0AC818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B4A6-E8E6-499B-AE4D-2BBC0A0C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0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6FF-6760-4B51-8156-9F8E1E0AC818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B4A6-E8E6-499B-AE4D-2BBC0A0C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0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36FF-6760-4B51-8156-9F8E1E0AC818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B4A6-E8E6-499B-AE4D-2BBC0A0C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5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536FF-6760-4B51-8156-9F8E1E0AC818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B4A6-E8E6-499B-AE4D-2BBC0A0C6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8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431392" y="1336449"/>
            <a:ext cx="2504438" cy="1951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4579555" y="2360867"/>
            <a:ext cx="631809" cy="35669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Ready Queue</a:t>
            </a:r>
            <a:endParaRPr lang="en-US" sz="1000" dirty="0"/>
          </a:p>
        </p:txBody>
      </p:sp>
      <p:sp>
        <p:nvSpPr>
          <p:cNvPr id="8" name="Can 7"/>
          <p:cNvSpPr/>
          <p:nvPr/>
        </p:nvSpPr>
        <p:spPr>
          <a:xfrm>
            <a:off x="5328840" y="2370959"/>
            <a:ext cx="573142" cy="34660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Timer Queue</a:t>
            </a:r>
            <a:endParaRPr lang="en-US" sz="1000" dirty="0"/>
          </a:p>
        </p:txBody>
      </p:sp>
      <p:sp>
        <p:nvSpPr>
          <p:cNvPr id="9" name="Can 8"/>
          <p:cNvSpPr/>
          <p:nvPr/>
        </p:nvSpPr>
        <p:spPr>
          <a:xfrm>
            <a:off x="6019458" y="2363470"/>
            <a:ext cx="654880" cy="354094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Suspend List</a:t>
            </a:r>
            <a:endParaRPr lang="en-US" sz="1000" dirty="0"/>
          </a:p>
        </p:txBody>
      </p:sp>
      <p:sp>
        <p:nvSpPr>
          <p:cNvPr id="10" name="Can 9"/>
          <p:cNvSpPr/>
          <p:nvPr/>
        </p:nvSpPr>
        <p:spPr>
          <a:xfrm>
            <a:off x="4564844" y="2846812"/>
            <a:ext cx="665929" cy="33846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Global List</a:t>
            </a:r>
            <a:endParaRPr lang="en-US" sz="1000" dirty="0"/>
          </a:p>
        </p:txBody>
      </p:sp>
      <p:sp>
        <p:nvSpPr>
          <p:cNvPr id="11" name="Can 10"/>
          <p:cNvSpPr/>
          <p:nvPr/>
        </p:nvSpPr>
        <p:spPr>
          <a:xfrm>
            <a:off x="5300580" y="2836640"/>
            <a:ext cx="601402" cy="348639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Ready Queue</a:t>
            </a:r>
            <a:endParaRPr lang="en-US" sz="1000" dirty="0"/>
          </a:p>
        </p:txBody>
      </p:sp>
      <p:sp>
        <p:nvSpPr>
          <p:cNvPr id="12" name="Can 11"/>
          <p:cNvSpPr/>
          <p:nvPr/>
        </p:nvSpPr>
        <p:spPr>
          <a:xfrm>
            <a:off x="6008125" y="2824122"/>
            <a:ext cx="666213" cy="35339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Running Process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4701032" y="1446385"/>
            <a:ext cx="1823103" cy="29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Manager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82772" y="1805268"/>
            <a:ext cx="1642601" cy="4904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Exposed Process Control Interfaces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185352" y="6285187"/>
            <a:ext cx="11084434" cy="350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Z502 Hardware </a:t>
            </a:r>
            <a:r>
              <a:rPr lang="en-US" dirty="0"/>
              <a:t>S</a:t>
            </a:r>
            <a:r>
              <a:rPr lang="en-US" dirty="0" smtClean="0"/>
              <a:t>imulation Level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72492" y="1060189"/>
            <a:ext cx="3068593" cy="1342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9031" y="1177334"/>
            <a:ext cx="2553731" cy="3165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SVC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08213" y="2864699"/>
            <a:ext cx="2444549" cy="1313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15045" y="2970748"/>
            <a:ext cx="2199503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9031" y="1569828"/>
            <a:ext cx="2553731" cy="6447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Call Interfaces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15044" y="3440446"/>
            <a:ext cx="2199503" cy="4766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 Interfaces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8234063" y="988500"/>
            <a:ext cx="2832522" cy="1179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527805" y="1062697"/>
            <a:ext cx="1995029" cy="2538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Utility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450284" y="1406929"/>
            <a:ext cx="731510" cy="2875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 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310697" y="1416642"/>
            <a:ext cx="1575984" cy="2816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Priority Queue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450284" y="1789102"/>
            <a:ext cx="731510" cy="287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185352" y="555938"/>
            <a:ext cx="11084433" cy="297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 Level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73141" y="4487519"/>
            <a:ext cx="1651686" cy="953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99680" y="4588711"/>
            <a:ext cx="1243913" cy="5684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Interrupt Handler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321115" y="1786929"/>
            <a:ext cx="1577705" cy="2901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Critical Section</a:t>
            </a:r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>
            <a:off x="1637912" y="5441139"/>
            <a:ext cx="337751" cy="84404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16200000">
            <a:off x="5656985" y="-1198146"/>
            <a:ext cx="261179" cy="489297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16200000">
            <a:off x="7435588" y="1082091"/>
            <a:ext cx="310763" cy="128618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4594095" y="3286586"/>
            <a:ext cx="269345" cy="298500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16200000">
            <a:off x="3593648" y="2407401"/>
            <a:ext cx="298720" cy="138048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1648209" y="2402955"/>
            <a:ext cx="255373" cy="45232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346722" y="2402956"/>
            <a:ext cx="254629" cy="388223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2417593" y="5128404"/>
            <a:ext cx="2532177" cy="29479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097570" y="88907"/>
            <a:ext cx="7662659" cy="2800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Application Level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1648299" y="853669"/>
            <a:ext cx="332991" cy="19489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5601281" y="369394"/>
            <a:ext cx="395792" cy="18654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6200000">
            <a:off x="3754433" y="1120658"/>
            <a:ext cx="263611" cy="109030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0800000">
            <a:off x="1231419" y="5454356"/>
            <a:ext cx="340011" cy="83083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9182037" y="5198807"/>
            <a:ext cx="1478148" cy="76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319479" y="5271053"/>
            <a:ext cx="1233911" cy="5446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Fault Handler</a:t>
            </a:r>
            <a:endParaRPr lang="en-US" dirty="0"/>
          </a:p>
        </p:txBody>
      </p:sp>
      <p:sp>
        <p:nvSpPr>
          <p:cNvPr id="44" name="Down Arrow 43"/>
          <p:cNvSpPr/>
          <p:nvPr/>
        </p:nvSpPr>
        <p:spPr>
          <a:xfrm rot="10800000">
            <a:off x="9525317" y="5970244"/>
            <a:ext cx="340011" cy="31703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9952011" y="5970245"/>
            <a:ext cx="337751" cy="31279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958960" y="3567004"/>
            <a:ext cx="2448532" cy="1973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272575" y="3685615"/>
            <a:ext cx="1823103" cy="29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 Manager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237003" y="4182086"/>
            <a:ext cx="1846649" cy="5087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 Operation Interfaces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8081109" y="3273194"/>
            <a:ext cx="2441726" cy="157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318916" y="3396574"/>
            <a:ext cx="1989578" cy="29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Manager</a:t>
            </a:r>
            <a:endParaRPr lang="en-US" dirty="0"/>
          </a:p>
        </p:txBody>
      </p:sp>
      <p:sp>
        <p:nvSpPr>
          <p:cNvPr id="50" name="Can 49"/>
          <p:cNvSpPr/>
          <p:nvPr/>
        </p:nvSpPr>
        <p:spPr>
          <a:xfrm>
            <a:off x="8609536" y="4403523"/>
            <a:ext cx="1481020" cy="36386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Frame Status </a:t>
            </a:r>
            <a:r>
              <a:rPr lang="en-US" sz="1000" dirty="0" err="1" smtClean="0"/>
              <a:t>Tabke</a:t>
            </a:r>
            <a:endParaRPr 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8390380" y="3794174"/>
            <a:ext cx="1846649" cy="5087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Allocation Interfaces</a:t>
            </a:r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 rot="10800000">
            <a:off x="3078812" y="3756218"/>
            <a:ext cx="1880147" cy="29479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an 53"/>
          <p:cNvSpPr/>
          <p:nvPr/>
        </p:nvSpPr>
        <p:spPr>
          <a:xfrm>
            <a:off x="5090149" y="4752249"/>
            <a:ext cx="938508" cy="311109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Pending Lists</a:t>
            </a:r>
            <a:endParaRPr lang="en-US" sz="1000" dirty="0"/>
          </a:p>
        </p:txBody>
      </p:sp>
      <p:sp>
        <p:nvSpPr>
          <p:cNvPr id="55" name="Can 54"/>
          <p:cNvSpPr/>
          <p:nvPr/>
        </p:nvSpPr>
        <p:spPr>
          <a:xfrm>
            <a:off x="6159847" y="4749680"/>
            <a:ext cx="955520" cy="31367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Wait Lists</a:t>
            </a:r>
            <a:endParaRPr lang="en-US" sz="1000" dirty="0"/>
          </a:p>
        </p:txBody>
      </p:sp>
      <p:sp>
        <p:nvSpPr>
          <p:cNvPr id="56" name="Can 55"/>
          <p:cNvSpPr/>
          <p:nvPr/>
        </p:nvSpPr>
        <p:spPr>
          <a:xfrm>
            <a:off x="5466565" y="5144028"/>
            <a:ext cx="1300852" cy="332434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Disk State Tables</a:t>
            </a:r>
            <a:endParaRPr lang="en-US" sz="1000" dirty="0"/>
          </a:p>
        </p:txBody>
      </p:sp>
      <p:sp>
        <p:nvSpPr>
          <p:cNvPr id="57" name="Down Arrow 56"/>
          <p:cNvSpPr/>
          <p:nvPr/>
        </p:nvSpPr>
        <p:spPr>
          <a:xfrm rot="13076623">
            <a:off x="7651452" y="1964126"/>
            <a:ext cx="263611" cy="183431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 rot="10800000">
            <a:off x="9589590" y="2165367"/>
            <a:ext cx="263611" cy="110542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 rot="10800000">
            <a:off x="9820205" y="4848278"/>
            <a:ext cx="263611" cy="33326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 rot="5400000">
            <a:off x="7619384" y="3921575"/>
            <a:ext cx="263611" cy="65983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>
            <a:off x="6057318" y="5548292"/>
            <a:ext cx="263611" cy="73474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/>
          <p:cNvSpPr/>
          <p:nvPr/>
        </p:nvSpPr>
        <p:spPr>
          <a:xfrm>
            <a:off x="8684233" y="4854943"/>
            <a:ext cx="263611" cy="142796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 rot="18978765">
            <a:off x="3966754" y="2020345"/>
            <a:ext cx="263611" cy="248252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1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67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孙彻</dc:creator>
  <cp:lastModifiedBy>孙彻</cp:lastModifiedBy>
  <cp:revision>53</cp:revision>
  <dcterms:created xsi:type="dcterms:W3CDTF">2014-10-16T18:04:02Z</dcterms:created>
  <dcterms:modified xsi:type="dcterms:W3CDTF">2014-12-14T03:32:32Z</dcterms:modified>
</cp:coreProperties>
</file>