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11FEA-E478-4043-BB11-44D4907EBA6E}" type="datetimeFigureOut">
              <a:rPr lang="en-US" smtClean="0"/>
              <a:t>10/27/2014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465B7-3173-4173-B1BE-07726E13A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RTGI using </a:t>
            </a:r>
            <a:r>
              <a:rPr lang="en-US" b="1" dirty="0" err="1" smtClean="0"/>
              <a:t>rasterization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System Architecture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02" y="1347830"/>
            <a:ext cx="6655742" cy="5216914"/>
          </a:xfrm>
        </p:spPr>
      </p:pic>
    </p:spTree>
    <p:extLst>
      <p:ext uri="{BB962C8B-B14F-4D97-AF65-F5344CB8AC3E}">
        <p14:creationId xmlns:p14="http://schemas.microsoft.com/office/powerpoint/2010/main" val="5649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772"/>
            <a:ext cx="10052222" cy="6284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Hierarchical View of Technique </a:t>
            </a:r>
            <a:r>
              <a:rPr lang="en-US" sz="2800" b="1" dirty="0" smtClean="0"/>
              <a:t>Dependencies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28242" y="735480"/>
            <a:ext cx="4903068" cy="3129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RTGI using </a:t>
            </a:r>
            <a:r>
              <a:rPr lang="en-US" dirty="0" err="1"/>
              <a:t>R</a:t>
            </a:r>
            <a:r>
              <a:rPr lang="en-US" dirty="0" err="1" smtClean="0"/>
              <a:t>asterization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277" y="1939789"/>
            <a:ext cx="1714506" cy="4737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Interleaved Sampling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79277" y="2731369"/>
            <a:ext cx="1664045" cy="32560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Split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2223877" y="2686307"/>
            <a:ext cx="2882213" cy="334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Instant </a:t>
            </a:r>
            <a:r>
              <a:rPr lang="en-US" sz="1400" dirty="0" err="1" smtClean="0"/>
              <a:t>Radiosity</a:t>
            </a:r>
            <a:r>
              <a:rPr lang="en-US" sz="1400" dirty="0" smtClean="0"/>
              <a:t>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185779" y="1949209"/>
            <a:ext cx="2866440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Shadow using </a:t>
            </a:r>
            <a:r>
              <a:rPr lang="en-US" sz="1400" dirty="0" err="1" smtClean="0"/>
              <a:t>Rasterization</a:t>
            </a:r>
            <a:r>
              <a:rPr lang="en-US" sz="1400" dirty="0" smtClean="0"/>
              <a:t> (Regular Shadow Maps)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7429246" y="1302877"/>
            <a:ext cx="3543554" cy="3222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Illumination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9175" y="1939789"/>
            <a:ext cx="1851456" cy="4148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Direct Lighting Deferred Shading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1319" y="1302877"/>
            <a:ext cx="3068987" cy="3344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and Reconstruction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156565" y="3350602"/>
            <a:ext cx="1126301" cy="6001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Light RSMs Creation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8382453" y="2678718"/>
            <a:ext cx="2078763" cy="34506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Cubemap</a:t>
            </a:r>
            <a:r>
              <a:rPr lang="en-US" sz="1400" dirty="0" smtClean="0"/>
              <a:t> Shadow Maps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980490" y="1305662"/>
            <a:ext cx="2998573" cy="3316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212302" y="2683661"/>
            <a:ext cx="3063939" cy="34595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Global Ray-bundles using </a:t>
            </a:r>
            <a:r>
              <a:rPr lang="en-US" sz="1400" dirty="0" err="1" smtClean="0"/>
              <a:t>Rasterization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156571" y="1959611"/>
            <a:ext cx="2646409" cy="4117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Bidirectional Path Tracing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294558" y="1951601"/>
            <a:ext cx="1619770" cy="4707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Frame Coherence Cache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4969266" y="3347087"/>
            <a:ext cx="1398940" cy="115718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BV Computation using Compute </a:t>
            </a:r>
            <a:r>
              <a:rPr lang="en-US" sz="1400" dirty="0" err="1" smtClean="0"/>
              <a:t>Shader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2524795" y="4045183"/>
            <a:ext cx="2273643" cy="4301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Creation and Shading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1232948" y="5422416"/>
            <a:ext cx="2311230" cy="4843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Shadow Maps (</a:t>
            </a:r>
            <a:r>
              <a:rPr lang="en-US" sz="1400" dirty="0" err="1" smtClean="0"/>
              <a:t>Paraboloid</a:t>
            </a:r>
            <a:r>
              <a:rPr lang="en-US" sz="1400" dirty="0" smtClean="0"/>
              <a:t> Mapping)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7762529" y="4395567"/>
            <a:ext cx="2547804" cy="40524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GPU Concurrent </a:t>
            </a:r>
            <a:r>
              <a:rPr lang="en-US" sz="1400" dirty="0"/>
              <a:t>L</a:t>
            </a:r>
            <a:r>
              <a:rPr lang="en-US" sz="1400" dirty="0" smtClean="0"/>
              <a:t>inked List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7245931" y="5140411"/>
            <a:ext cx="2174789" cy="3459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Atomic Operations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9630609" y="5136016"/>
            <a:ext cx="2039824" cy="34014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Shader</a:t>
            </a:r>
            <a:r>
              <a:rPr lang="en-US" sz="1400" dirty="0" smtClean="0"/>
              <a:t> Storage Buffer</a:t>
            </a:r>
            <a:endParaRPr lang="en-US" sz="1400" dirty="0"/>
          </a:p>
        </p:txBody>
      </p:sp>
      <p:sp>
        <p:nvSpPr>
          <p:cNvPr id="24" name="Rounded Rectangle 23"/>
          <p:cNvSpPr/>
          <p:nvPr/>
        </p:nvSpPr>
        <p:spPr>
          <a:xfrm>
            <a:off x="2187497" y="6191530"/>
            <a:ext cx="1838199" cy="457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Geometry </a:t>
            </a:r>
            <a:r>
              <a:rPr lang="en-US" sz="1400" dirty="0" err="1" smtClean="0"/>
              <a:t>Tesselation</a:t>
            </a:r>
            <a:endParaRPr lang="en-US" sz="1400" dirty="0"/>
          </a:p>
        </p:txBody>
      </p:sp>
      <p:sp>
        <p:nvSpPr>
          <p:cNvPr id="25" name="Down Arrow 24"/>
          <p:cNvSpPr/>
          <p:nvPr/>
        </p:nvSpPr>
        <p:spPr>
          <a:xfrm>
            <a:off x="5298795" y="1060217"/>
            <a:ext cx="195843" cy="24961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264451" y="1057250"/>
            <a:ext cx="199471" cy="23749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7594619" y="1050559"/>
            <a:ext cx="167910" cy="2328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9277" y="3395438"/>
            <a:ext cx="1655806" cy="3282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G-Buffer Creation</a:t>
            </a:r>
            <a:endParaRPr lang="en-US" sz="1400" dirty="0"/>
          </a:p>
        </p:txBody>
      </p:sp>
      <p:sp>
        <p:nvSpPr>
          <p:cNvPr id="29" name="Down Arrow 28"/>
          <p:cNvSpPr/>
          <p:nvPr/>
        </p:nvSpPr>
        <p:spPr>
          <a:xfrm>
            <a:off x="1259553" y="1644995"/>
            <a:ext cx="205946" cy="28533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55024" y="6184746"/>
            <a:ext cx="1493107" cy="4707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Imperfect Shadow Maps</a:t>
            </a:r>
            <a:endParaRPr lang="en-US" sz="1400" dirty="0"/>
          </a:p>
        </p:txBody>
      </p:sp>
      <p:sp>
        <p:nvSpPr>
          <p:cNvPr id="51" name="Rounded Rectangle 50"/>
          <p:cNvSpPr/>
          <p:nvPr/>
        </p:nvSpPr>
        <p:spPr>
          <a:xfrm>
            <a:off x="398639" y="4047070"/>
            <a:ext cx="181919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Indirect Illumination Buffer Creation and Filtering</a:t>
            </a:r>
            <a:endParaRPr lang="en-US" sz="1400" dirty="0"/>
          </a:p>
        </p:txBody>
      </p:sp>
      <p:sp>
        <p:nvSpPr>
          <p:cNvPr id="52" name="Down Arrow 51"/>
          <p:cNvSpPr/>
          <p:nvPr/>
        </p:nvSpPr>
        <p:spPr>
          <a:xfrm>
            <a:off x="1828468" y="1658015"/>
            <a:ext cx="214529" cy="235236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965870" y="164839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5277171" y="165498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>
            <a:off x="8293387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10461050" y="163315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813188" y="242121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798826" y="305697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>
            <a:off x="4532946" y="2397705"/>
            <a:ext cx="209943" cy="27367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6030653" y="2381186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/>
          <p:cNvSpPr/>
          <p:nvPr/>
        </p:nvSpPr>
        <p:spPr>
          <a:xfrm>
            <a:off x="9201023" y="2374723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2610932" y="303566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own Arrow 62"/>
          <p:cNvSpPr/>
          <p:nvPr/>
        </p:nvSpPr>
        <p:spPr>
          <a:xfrm>
            <a:off x="5769575" y="3036538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428213" y="3044259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3624041" y="3044259"/>
            <a:ext cx="240317" cy="98728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>
            <a:off x="3566880" y="4480547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608542" y="5923863"/>
            <a:ext cx="185241" cy="248147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037157" y="5923722"/>
            <a:ext cx="179877" cy="24402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>
            <a:off x="8143854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>
            <a:off x="10052219" y="4818351"/>
            <a:ext cx="189471" cy="30247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656622" y="4810307"/>
            <a:ext cx="1965805" cy="36246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VPL Visibility Test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4156571" y="5486400"/>
            <a:ext cx="2879471" cy="43732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Scene </a:t>
            </a:r>
            <a:r>
              <a:rPr lang="en-US" sz="1400" dirty="0" err="1" smtClean="0"/>
              <a:t>Voxelization</a:t>
            </a:r>
            <a:endParaRPr lang="en-US" sz="1400" dirty="0"/>
          </a:p>
        </p:txBody>
      </p:sp>
      <p:sp>
        <p:nvSpPr>
          <p:cNvPr id="31" name="Down Arrow 30"/>
          <p:cNvSpPr/>
          <p:nvPr/>
        </p:nvSpPr>
        <p:spPr>
          <a:xfrm>
            <a:off x="3217034" y="5189766"/>
            <a:ext cx="176955" cy="2326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291914" y="5189766"/>
            <a:ext cx="230822" cy="29663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541898" y="3358140"/>
            <a:ext cx="1962100" cy="65638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Ray-bundles Creation and Shading</a:t>
            </a:r>
            <a:endParaRPr lang="en-US" sz="1400" dirty="0"/>
          </a:p>
        </p:txBody>
      </p:sp>
      <p:sp>
        <p:nvSpPr>
          <p:cNvPr id="36" name="Down Arrow 35"/>
          <p:cNvSpPr/>
          <p:nvPr/>
        </p:nvSpPr>
        <p:spPr>
          <a:xfrm>
            <a:off x="6738551" y="4031541"/>
            <a:ext cx="240512" cy="144462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8109914" y="4031541"/>
            <a:ext cx="194922" cy="36402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798060" y="3570711"/>
            <a:ext cx="1895180" cy="34797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Caustics Maps</a:t>
            </a:r>
            <a:endParaRPr lang="en-US" sz="1400" dirty="0"/>
          </a:p>
        </p:txBody>
      </p:sp>
      <p:sp>
        <p:nvSpPr>
          <p:cNvPr id="40" name="Down Arrow 39"/>
          <p:cNvSpPr/>
          <p:nvPr/>
        </p:nvSpPr>
        <p:spPr>
          <a:xfrm>
            <a:off x="9630609" y="3940869"/>
            <a:ext cx="230083" cy="45469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0093399" y="6445361"/>
            <a:ext cx="1651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System Bottle Neck</a:t>
            </a:r>
            <a:endParaRPr 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093399" y="6641529"/>
            <a:ext cx="1705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Our Improvement</a:t>
            </a:r>
            <a:endParaRPr lang="en-US" sz="10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9860692" y="6115540"/>
            <a:ext cx="107092" cy="10442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9860692" y="6315708"/>
            <a:ext cx="107092" cy="1044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9864572" y="6516261"/>
            <a:ext cx="107092" cy="1044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860692" y="6716815"/>
            <a:ext cx="107092" cy="1044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086016" y="6048640"/>
            <a:ext cx="158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Implemented techniques</a:t>
            </a:r>
            <a:endParaRPr 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083343" y="6244808"/>
            <a:ext cx="17567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Unimplemented techniques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278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RTGI using rasterization</vt:lpstr>
      <vt:lpstr>System Architecture</vt:lpstr>
      <vt:lpstr>Hierarchical View of Technique Dependencies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RTGI using rasterization</dc:title>
  <dc:creator>孙彻</dc:creator>
  <cp:lastModifiedBy>孙彻</cp:lastModifiedBy>
  <cp:revision>88</cp:revision>
  <dcterms:created xsi:type="dcterms:W3CDTF">2014-09-03T13:32:11Z</dcterms:created>
  <dcterms:modified xsi:type="dcterms:W3CDTF">2014-10-27T22:58:30Z</dcterms:modified>
</cp:coreProperties>
</file>