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39506" y="3366328"/>
            <a:ext cx="2148855" cy="357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935" y="3338632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Splatting Indirect Illumination (VPL Creation)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74562" y="4801303"/>
            <a:ext cx="2311230" cy="5256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979063" y="3334272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623360" y="407934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025010" y="4077732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80314" y="5674383"/>
            <a:ext cx="1838199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78241" y="5676439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22736" y="237472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3583647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6031738" y="301975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576336" y="373552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2842929" y="534397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4209943" y="5343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7714221" y="374932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9313542" y="375354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57</cp:revision>
  <dcterms:created xsi:type="dcterms:W3CDTF">2014-09-03T13:32:11Z</dcterms:created>
  <dcterms:modified xsi:type="dcterms:W3CDTF">2014-10-01T19:09:53Z</dcterms:modified>
</cp:coreProperties>
</file>