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RTGI using </a:t>
            </a:r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System Architecture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2" y="1347830"/>
            <a:ext cx="6655742" cy="5216914"/>
          </a:xfrm>
        </p:spPr>
      </p:pic>
    </p:spTree>
    <p:extLst>
      <p:ext uri="{BB962C8B-B14F-4D97-AF65-F5344CB8AC3E}">
        <p14:creationId xmlns:p14="http://schemas.microsoft.com/office/powerpoint/2010/main" val="5649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72"/>
            <a:ext cx="10052222" cy="6284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Hierarchical View of Technique Dependencies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028242" y="735480"/>
            <a:ext cx="4903068" cy="312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RTGI using </a:t>
            </a:r>
            <a:r>
              <a:rPr lang="en-US" dirty="0" err="1"/>
              <a:t>R</a:t>
            </a:r>
            <a:r>
              <a:rPr lang="en-US" dirty="0" err="1" smtClean="0"/>
              <a:t>asterization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277" y="1939789"/>
            <a:ext cx="1714506" cy="473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Interleaved Sampling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9277" y="2731369"/>
            <a:ext cx="1664045" cy="325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Split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3877" y="2686307"/>
            <a:ext cx="2882213" cy="33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Instant </a:t>
            </a:r>
            <a:r>
              <a:rPr lang="en-US" sz="1400" dirty="0" err="1" smtClean="0"/>
              <a:t>Radiosity</a:t>
            </a:r>
            <a:r>
              <a:rPr lang="en-US" sz="1400" dirty="0" smtClean="0"/>
              <a:t>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185779" y="1949209"/>
            <a:ext cx="2866440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Shadow using </a:t>
            </a:r>
            <a:r>
              <a:rPr lang="en-US" sz="1400" dirty="0" err="1" smtClean="0"/>
              <a:t>Rasterization</a:t>
            </a:r>
            <a:r>
              <a:rPr lang="en-US" sz="1400" dirty="0" smtClean="0"/>
              <a:t> (Regular Shadow Maps)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429246" y="1302877"/>
            <a:ext cx="3543554" cy="3222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Illumination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0189175" y="1939789"/>
            <a:ext cx="1851456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Lighting Deferred Shading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1319" y="1302877"/>
            <a:ext cx="3068987" cy="334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and Reconstruction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639506" y="3366328"/>
            <a:ext cx="2148855" cy="3573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Light RSMs Creation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8382453" y="2678718"/>
            <a:ext cx="2078763" cy="34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Cubemap</a:t>
            </a:r>
            <a:r>
              <a:rPr lang="en-US" sz="1400" dirty="0" smtClean="0"/>
              <a:t> Shadow Maps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80490" y="1305662"/>
            <a:ext cx="2998573" cy="3316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212302" y="2683661"/>
            <a:ext cx="3063939" cy="3459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</a:t>
            </a:r>
            <a:r>
              <a:rPr lang="en-US" sz="1400" dirty="0" smtClean="0"/>
              <a:t>Ray-bundles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156571" y="1959611"/>
            <a:ext cx="2646409" cy="411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Bidirectional Path Tracing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94558" y="1951601"/>
            <a:ext cx="1619770" cy="470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Coherence Cache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138935" y="3338632"/>
            <a:ext cx="1398940" cy="1157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BV Computation using Compute </a:t>
            </a:r>
            <a:r>
              <a:rPr lang="en-US" sz="1400" dirty="0" err="1" smtClean="0"/>
              <a:t>Shader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524795" y="4045183"/>
            <a:ext cx="2273643" cy="43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Splatting Indirect Illumination (VPL Creation)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474562" y="4801303"/>
            <a:ext cx="2311230" cy="525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Shadow Maps (</a:t>
            </a:r>
            <a:r>
              <a:rPr lang="en-US" sz="1400" dirty="0" err="1" smtClean="0"/>
              <a:t>Paraboloid</a:t>
            </a:r>
            <a:r>
              <a:rPr lang="en-US" sz="1400" dirty="0" smtClean="0"/>
              <a:t> Mapping)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6979063" y="3334272"/>
            <a:ext cx="2547804" cy="405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Concurrent </a:t>
            </a:r>
            <a:r>
              <a:rPr lang="en-US" sz="1400" dirty="0"/>
              <a:t>L</a:t>
            </a:r>
            <a:r>
              <a:rPr lang="en-US" sz="1400" dirty="0" smtClean="0"/>
              <a:t>inked List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623360" y="4079341"/>
            <a:ext cx="2174789" cy="3459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Atomic Operations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025010" y="4077732"/>
            <a:ext cx="2039824" cy="3401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Storage Buffer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3480315" y="5683223"/>
            <a:ext cx="183819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Geometry </a:t>
            </a:r>
            <a:r>
              <a:rPr lang="en-US" sz="1400" dirty="0" err="1" smtClean="0"/>
              <a:t>Tesselation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5298795" y="1060217"/>
            <a:ext cx="195843" cy="2496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61925" y="1045948"/>
            <a:ext cx="199471" cy="2569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94619" y="1050559"/>
            <a:ext cx="167910" cy="23283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277" y="3395438"/>
            <a:ext cx="1655806" cy="328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Creation</a:t>
            </a:r>
            <a:endParaRPr lang="en-US" sz="1400" dirty="0"/>
          </a:p>
        </p:txBody>
      </p:sp>
      <p:sp>
        <p:nvSpPr>
          <p:cNvPr id="29" name="Down Arrow 28"/>
          <p:cNvSpPr/>
          <p:nvPr/>
        </p:nvSpPr>
        <p:spPr>
          <a:xfrm>
            <a:off x="1301578" y="1637314"/>
            <a:ext cx="189471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778241" y="5676439"/>
            <a:ext cx="1493107" cy="47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Imperfect Shadow Maps</a:t>
            </a:r>
            <a:endParaRPr lang="en-US" sz="1400" dirty="0"/>
          </a:p>
        </p:txBody>
      </p:sp>
      <p:sp>
        <p:nvSpPr>
          <p:cNvPr id="41" name="Down Arrow 40"/>
          <p:cNvSpPr/>
          <p:nvPr/>
        </p:nvSpPr>
        <p:spPr>
          <a:xfrm>
            <a:off x="3492836" y="3041247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5894546" y="3031797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015806" y="3031796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3480315" y="3727290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7522949" y="3757387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9081027" y="3757387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3461396" y="4475313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2639506" y="5350449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4206821" y="5344187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98639" y="4047070"/>
            <a:ext cx="18191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 Buffer Creation and Filtering</a:t>
            </a:r>
            <a:endParaRPr lang="en-US" sz="1400" dirty="0"/>
          </a:p>
        </p:txBody>
      </p:sp>
      <p:sp>
        <p:nvSpPr>
          <p:cNvPr id="52" name="Down Arrow 51"/>
          <p:cNvSpPr/>
          <p:nvPr/>
        </p:nvSpPr>
        <p:spPr>
          <a:xfrm>
            <a:off x="1828468" y="1658015"/>
            <a:ext cx="214529" cy="2352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965870" y="1648391"/>
            <a:ext cx="189471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277171" y="1654987"/>
            <a:ext cx="189471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8293387" y="1633157"/>
            <a:ext cx="189471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0461050" y="1633157"/>
            <a:ext cx="189471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813188" y="2421213"/>
            <a:ext cx="189471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798826" y="3056978"/>
            <a:ext cx="189471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522736" y="2374724"/>
            <a:ext cx="189471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030653" y="2381186"/>
            <a:ext cx="189471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9201023" y="2374723"/>
            <a:ext cx="189471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RTGI using rasterization</vt:lpstr>
      <vt:lpstr>System Architecture</vt:lpstr>
      <vt:lpstr>Hierarchical View of Technique Dependencies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RTGI using rasterization</dc:title>
  <dc:creator>孙彻</dc:creator>
  <cp:lastModifiedBy>孙彻</cp:lastModifiedBy>
  <cp:revision>50</cp:revision>
  <dcterms:created xsi:type="dcterms:W3CDTF">2014-09-03T13:32:11Z</dcterms:created>
  <dcterms:modified xsi:type="dcterms:W3CDTF">2014-09-03T17:06:26Z</dcterms:modified>
</cp:coreProperties>
</file>