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9B5-BA6A-4ABF-AE6D-4E42B29C652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8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9B5-BA6A-4ABF-AE6D-4E42B29C652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3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9B5-BA6A-4ABF-AE6D-4E42B29C652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0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9B5-BA6A-4ABF-AE6D-4E42B29C652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1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9B5-BA6A-4ABF-AE6D-4E42B29C652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1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9B5-BA6A-4ABF-AE6D-4E42B29C652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9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9B5-BA6A-4ABF-AE6D-4E42B29C652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9B5-BA6A-4ABF-AE6D-4E42B29C652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9B5-BA6A-4ABF-AE6D-4E42B29C652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4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9B5-BA6A-4ABF-AE6D-4E42B29C652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9B5-BA6A-4ABF-AE6D-4E42B29C652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0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A19B5-BA6A-4ABF-AE6D-4E42B29C652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5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1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24" y="6770607"/>
            <a:ext cx="11875576" cy="8739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8599" y="257199"/>
            <a:ext cx="3810640" cy="34289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G-buffer and Coherence Cache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07959" y="242241"/>
            <a:ext cx="2126674" cy="3429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Scene RSMs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83014" y="242242"/>
            <a:ext cx="2286000" cy="34289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Shadow Maps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6422" y="859702"/>
            <a:ext cx="1891146" cy="3325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Coherence Cache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71356" y="869140"/>
            <a:ext cx="1298864" cy="374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RSMs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045430" y="1100734"/>
            <a:ext cx="1763825" cy="374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Shadow Maps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533694" y="244041"/>
            <a:ext cx="2250259" cy="34289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Voxelize</a:t>
            </a:r>
            <a:r>
              <a:rPr lang="en-US" dirty="0" smtClean="0"/>
              <a:t> Scene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71681" y="1260568"/>
            <a:ext cx="1659123" cy="5403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Voxel </a:t>
            </a:r>
            <a:r>
              <a:rPr lang="en-US" dirty="0" err="1" smtClean="0"/>
              <a:t>Frgament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99460" y="1539353"/>
            <a:ext cx="1870363" cy="3325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VPLs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085749" y="1532213"/>
            <a:ext cx="2171700" cy="3325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Scene BV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661585" y="874227"/>
            <a:ext cx="1205345" cy="3325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G-buffer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452385" y="2644724"/>
            <a:ext cx="2615528" cy="3827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Sparse Voxel Octree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108707" y="4525710"/>
            <a:ext cx="5145607" cy="42808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Instant </a:t>
            </a:r>
            <a:r>
              <a:rPr lang="en-US" dirty="0" err="1" smtClean="0"/>
              <a:t>Radiosity</a:t>
            </a:r>
            <a:r>
              <a:rPr lang="en-US" dirty="0" smtClean="0"/>
              <a:t> using Sparse Voxel Octree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298766" y="3711139"/>
            <a:ext cx="2746664" cy="3219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Sparse Voxel Octree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5189168" y="602235"/>
            <a:ext cx="218209" cy="26497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520197" y="607761"/>
            <a:ext cx="281002" cy="63862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9827047" y="598817"/>
            <a:ext cx="216623" cy="5080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1573132" y="612489"/>
            <a:ext cx="187037" cy="23854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108708" y="612489"/>
            <a:ext cx="201438" cy="24530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5211683" y="1254954"/>
            <a:ext cx="218209" cy="26497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085014" y="1201436"/>
            <a:ext cx="231200" cy="32785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80192" y="3063730"/>
            <a:ext cx="270164" cy="62628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526183" y="1830130"/>
            <a:ext cx="270164" cy="77815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530646" y="2252632"/>
            <a:ext cx="1696315" cy="3117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VPLs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328205" y="2198444"/>
            <a:ext cx="1711034" cy="3429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Scene BV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3086551" y="1870049"/>
            <a:ext cx="229663" cy="30555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210386" y="1872724"/>
            <a:ext cx="219506" cy="3799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5189168" y="2578019"/>
            <a:ext cx="290945" cy="192328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586009" y="4069484"/>
            <a:ext cx="270164" cy="4269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833917" y="5209024"/>
            <a:ext cx="3686280" cy="3174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Indirect Illumination Buffer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1458305" y="5725430"/>
            <a:ext cx="9446217" cy="3221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 Direct and Indirect Illumination and Filtering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821262" y="6247832"/>
            <a:ext cx="2888673" cy="2898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Image</a:t>
            </a:r>
            <a:endParaRPr lang="en-US" dirty="0"/>
          </a:p>
        </p:txBody>
      </p:sp>
      <p:sp>
        <p:nvSpPr>
          <p:cNvPr id="40" name="Down Arrow 39"/>
          <p:cNvSpPr/>
          <p:nvPr/>
        </p:nvSpPr>
        <p:spPr>
          <a:xfrm>
            <a:off x="1573133" y="1192210"/>
            <a:ext cx="259773" cy="451382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5647568" y="4961489"/>
            <a:ext cx="277736" cy="2252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5467201" y="5545843"/>
            <a:ext cx="303282" cy="17958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6146968" y="6066946"/>
            <a:ext cx="282934" cy="16907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9820548" y="1506687"/>
            <a:ext cx="259774" cy="303020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0435632" y="6249142"/>
            <a:ext cx="147378" cy="12349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639208" y="6149012"/>
            <a:ext cx="128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Techniques</a:t>
            </a:r>
            <a:endParaRPr lang="en-US" sz="1600" dirty="0"/>
          </a:p>
        </p:txBody>
      </p:sp>
      <p:sp>
        <p:nvSpPr>
          <p:cNvPr id="45" name="Rounded Rectangle 44"/>
          <p:cNvSpPr/>
          <p:nvPr/>
        </p:nvSpPr>
        <p:spPr>
          <a:xfrm>
            <a:off x="10435632" y="6537657"/>
            <a:ext cx="147378" cy="11886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639208" y="6400901"/>
            <a:ext cx="873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47" name="Bent-Up Arrow 46"/>
          <p:cNvSpPr/>
          <p:nvPr/>
        </p:nvSpPr>
        <p:spPr>
          <a:xfrm rot="5400000">
            <a:off x="4571299" y="1137486"/>
            <a:ext cx="444476" cy="3243938"/>
          </a:xfrm>
          <a:prstGeom prst="bentUpArrow">
            <a:avLst>
              <a:gd name="adj1" fmla="val 25000"/>
              <a:gd name="adj2" fmla="val 23146"/>
              <a:gd name="adj3" fmla="val 32413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472371" y="4533258"/>
            <a:ext cx="2432152" cy="3828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 Lighting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7760149" y="5209024"/>
            <a:ext cx="2822861" cy="3174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irect </a:t>
            </a:r>
            <a:r>
              <a:rPr lang="en-US" dirty="0" smtClean="0"/>
              <a:t>Illumination Buffer</a:t>
            </a:r>
            <a:endParaRPr lang="en-US" dirty="0"/>
          </a:p>
        </p:txBody>
      </p:sp>
      <p:sp>
        <p:nvSpPr>
          <p:cNvPr id="54" name="Down Arrow 53"/>
          <p:cNvSpPr/>
          <p:nvPr/>
        </p:nvSpPr>
        <p:spPr>
          <a:xfrm>
            <a:off x="9549579" y="4949850"/>
            <a:ext cx="277736" cy="2252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9032711" y="5534140"/>
            <a:ext cx="277736" cy="17189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8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62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孙彻</dc:creator>
  <cp:lastModifiedBy>孙彻</cp:lastModifiedBy>
  <cp:revision>51</cp:revision>
  <dcterms:created xsi:type="dcterms:W3CDTF">2014-11-19T22:55:20Z</dcterms:created>
  <dcterms:modified xsi:type="dcterms:W3CDTF">2015-04-02T18:18:05Z</dcterms:modified>
</cp:coreProperties>
</file>