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EA-E478-4043-BB11-44D4907EBA6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RTGI using </a:t>
            </a:r>
            <a:r>
              <a:rPr lang="en-US" b="1" dirty="0" err="1" smtClean="0"/>
              <a:t>rasterization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System Architecture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2" y="1347830"/>
            <a:ext cx="6655742" cy="5216914"/>
          </a:xfrm>
        </p:spPr>
      </p:pic>
    </p:spTree>
    <p:extLst>
      <p:ext uri="{BB962C8B-B14F-4D97-AF65-F5344CB8AC3E}">
        <p14:creationId xmlns:p14="http://schemas.microsoft.com/office/powerpoint/2010/main" val="564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72"/>
            <a:ext cx="10052222" cy="62846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Hierarchical View of Technique Dependencies</a:t>
            </a:r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028242" y="735480"/>
            <a:ext cx="4903068" cy="3129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RTGI using </a:t>
            </a:r>
            <a:r>
              <a:rPr lang="en-US" dirty="0" err="1"/>
              <a:t>R</a:t>
            </a:r>
            <a:r>
              <a:rPr lang="en-US" dirty="0" err="1" smtClean="0"/>
              <a:t>asterization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77" y="1939789"/>
            <a:ext cx="1714506" cy="4737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Interleaved Sampling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9277" y="2731369"/>
            <a:ext cx="1664045" cy="325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Split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3877" y="2686307"/>
            <a:ext cx="2882213" cy="3344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Instant </a:t>
            </a:r>
            <a:r>
              <a:rPr lang="en-US" sz="1400" dirty="0" err="1" smtClean="0"/>
              <a:t>Radiosity</a:t>
            </a:r>
            <a:r>
              <a:rPr lang="en-US" sz="1400" dirty="0" smtClean="0"/>
              <a:t>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185779" y="1949209"/>
            <a:ext cx="2866440" cy="4148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Shadow using </a:t>
            </a:r>
            <a:r>
              <a:rPr lang="en-US" sz="1400" dirty="0" err="1" smtClean="0"/>
              <a:t>Rasterization</a:t>
            </a:r>
            <a:r>
              <a:rPr lang="en-US" sz="1400" dirty="0" smtClean="0"/>
              <a:t> (Regular Shadow Maps)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29246" y="1302877"/>
            <a:ext cx="3543554" cy="3222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Illumination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9175" y="1939789"/>
            <a:ext cx="1851456" cy="4148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Lighting Deferred Shading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1319" y="1302877"/>
            <a:ext cx="3068987" cy="3344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and Reconstruction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156565" y="3350602"/>
            <a:ext cx="1126301" cy="6001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Light RSMs Creation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382453" y="2678718"/>
            <a:ext cx="2078763" cy="3450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Cubemap</a:t>
            </a:r>
            <a:r>
              <a:rPr lang="en-US" sz="1400" dirty="0" smtClean="0"/>
              <a:t> Shadow Maps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80490" y="1305662"/>
            <a:ext cx="2998573" cy="3316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212302" y="2683661"/>
            <a:ext cx="3063939" cy="34595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Ray-bundles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156571" y="1959611"/>
            <a:ext cx="2646409" cy="4117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Bidirectional Path Tracing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4558" y="1951601"/>
            <a:ext cx="1619770" cy="4707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Coherence Cache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4969266" y="3347087"/>
            <a:ext cx="1398940" cy="11571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BV Computation using Compute </a:t>
            </a:r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4795" y="4045183"/>
            <a:ext cx="2273643" cy="4301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Creation and Shading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232948" y="5422416"/>
            <a:ext cx="2311230" cy="4843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Shadow Maps (</a:t>
            </a:r>
            <a:r>
              <a:rPr lang="en-US" sz="1400" dirty="0" err="1" smtClean="0"/>
              <a:t>Paraboloid</a:t>
            </a:r>
            <a:r>
              <a:rPr lang="en-US" sz="1400" dirty="0" smtClean="0"/>
              <a:t> Mapping)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7762529" y="4395567"/>
            <a:ext cx="2547804" cy="4052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Concurrent </a:t>
            </a:r>
            <a:r>
              <a:rPr lang="en-US" sz="1400" dirty="0"/>
              <a:t>L</a:t>
            </a:r>
            <a:r>
              <a:rPr lang="en-US" sz="1400" dirty="0" smtClean="0"/>
              <a:t>inked List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245931" y="5140411"/>
            <a:ext cx="2174789" cy="3459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Atomic Operations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630609" y="5136015"/>
            <a:ext cx="2039824" cy="4936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</a:t>
            </a:r>
            <a:r>
              <a:rPr lang="en-US" sz="1400" dirty="0" smtClean="0"/>
              <a:t>Generic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 smtClean="0"/>
              <a:t>Buffer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2187497" y="6191530"/>
            <a:ext cx="1838199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Geometry </a:t>
            </a:r>
            <a:r>
              <a:rPr lang="en-US" sz="1400" dirty="0" err="1" smtClean="0"/>
              <a:t>Tesselation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5298795" y="1060217"/>
            <a:ext cx="195843" cy="24961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64451" y="1057250"/>
            <a:ext cx="199471" cy="23749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94619" y="1050559"/>
            <a:ext cx="167910" cy="23283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277" y="3395438"/>
            <a:ext cx="1655806" cy="3282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Creation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1259553" y="1644995"/>
            <a:ext cx="205946" cy="28533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5024" y="6184746"/>
            <a:ext cx="1493107" cy="470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Imperfect Shadow Maps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398639" y="4047070"/>
            <a:ext cx="181919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 Buffer Creation and Filtering</a:t>
            </a:r>
            <a:endParaRPr lang="en-US" sz="1400" dirty="0"/>
          </a:p>
        </p:txBody>
      </p:sp>
      <p:sp>
        <p:nvSpPr>
          <p:cNvPr id="52" name="Down Arrow 51"/>
          <p:cNvSpPr/>
          <p:nvPr/>
        </p:nvSpPr>
        <p:spPr>
          <a:xfrm>
            <a:off x="1828468" y="1658015"/>
            <a:ext cx="214529" cy="23523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965870" y="164839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277171" y="165498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8293387" y="163315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0461050" y="163315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13188" y="2421213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798826" y="3056978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532946" y="2397705"/>
            <a:ext cx="209943" cy="27367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030653" y="2381186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201023" y="2374723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2610932" y="303566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5769575" y="3036538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428213" y="3044259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3624041" y="3044259"/>
            <a:ext cx="240317" cy="98728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3566880" y="448054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1608542" y="5923863"/>
            <a:ext cx="185241" cy="24814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3037157" y="5923722"/>
            <a:ext cx="179877" cy="24402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8143854" y="481835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10052219" y="481835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56622" y="4810307"/>
            <a:ext cx="1965805" cy="3624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Visibility Test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4156571" y="5486400"/>
            <a:ext cx="2879471" cy="4373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</a:t>
            </a:r>
            <a:r>
              <a:rPr lang="en-US" sz="1400" dirty="0" err="1" smtClean="0"/>
              <a:t>Voxelization</a:t>
            </a:r>
            <a:endParaRPr lang="en-US" sz="1400" dirty="0"/>
          </a:p>
        </p:txBody>
      </p:sp>
      <p:sp>
        <p:nvSpPr>
          <p:cNvPr id="31" name="Down Arrow 30"/>
          <p:cNvSpPr/>
          <p:nvPr/>
        </p:nvSpPr>
        <p:spPr>
          <a:xfrm>
            <a:off x="3217034" y="5189766"/>
            <a:ext cx="176955" cy="23264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91914" y="5189766"/>
            <a:ext cx="230822" cy="29663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41898" y="3358140"/>
            <a:ext cx="1962100" cy="6563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Creation and Shading</a:t>
            </a:r>
            <a:endParaRPr lang="en-US" sz="1400" dirty="0"/>
          </a:p>
        </p:txBody>
      </p:sp>
      <p:sp>
        <p:nvSpPr>
          <p:cNvPr id="36" name="Down Arrow 35"/>
          <p:cNvSpPr/>
          <p:nvPr/>
        </p:nvSpPr>
        <p:spPr>
          <a:xfrm>
            <a:off x="6738551" y="4031541"/>
            <a:ext cx="240512" cy="70427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8109914" y="4031541"/>
            <a:ext cx="194922" cy="36402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798060" y="3570711"/>
            <a:ext cx="1895180" cy="34797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Caustics Maps</a:t>
            </a:r>
            <a:endParaRPr lang="en-US" sz="1400" dirty="0"/>
          </a:p>
        </p:txBody>
      </p:sp>
      <p:sp>
        <p:nvSpPr>
          <p:cNvPr id="40" name="Down Arrow 39"/>
          <p:cNvSpPr/>
          <p:nvPr/>
        </p:nvSpPr>
        <p:spPr>
          <a:xfrm>
            <a:off x="9630609" y="3940869"/>
            <a:ext cx="230083" cy="45469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093399" y="6445361"/>
            <a:ext cx="1651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System Bottle Neck</a:t>
            </a:r>
            <a:endParaRPr 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093399" y="6641529"/>
            <a:ext cx="1705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Our </a:t>
            </a:r>
            <a:r>
              <a:rPr lang="en-US" sz="1000" b="1" dirty="0" smtClean="0"/>
              <a:t>Improvements</a:t>
            </a:r>
            <a:endParaRPr lang="en-US" sz="10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9860692" y="6115540"/>
            <a:ext cx="107092" cy="1044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9860692" y="6315708"/>
            <a:ext cx="107092" cy="1044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9864572" y="6516261"/>
            <a:ext cx="107092" cy="1044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860692" y="6716815"/>
            <a:ext cx="107092" cy="10442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086016" y="6048640"/>
            <a:ext cx="158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Implemented techniques</a:t>
            </a:r>
            <a:endParaRPr 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083343" y="6244808"/>
            <a:ext cx="175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Unimplemented techniques</a:t>
            </a:r>
            <a:endParaRPr lang="en-US" sz="10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5791726" y="4735815"/>
            <a:ext cx="1266467" cy="4809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Imperfect Ray-bundles</a:t>
            </a:r>
            <a:endParaRPr lang="en-US" sz="1400" dirty="0"/>
          </a:p>
        </p:txBody>
      </p:sp>
      <p:sp>
        <p:nvSpPr>
          <p:cNvPr id="38" name="Down Arrow 37"/>
          <p:cNvSpPr/>
          <p:nvPr/>
        </p:nvSpPr>
        <p:spPr>
          <a:xfrm>
            <a:off x="6345245" y="5235879"/>
            <a:ext cx="196653" cy="25939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RTGI using rasterization</vt:lpstr>
      <vt:lpstr>System Architecture</vt:lpstr>
      <vt:lpstr>Hierarchical View of Technique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RTGI using rasterization</dc:title>
  <dc:creator>孙彻</dc:creator>
  <cp:lastModifiedBy>孙彻</cp:lastModifiedBy>
  <cp:revision>92</cp:revision>
  <dcterms:created xsi:type="dcterms:W3CDTF">2014-09-03T13:32:11Z</dcterms:created>
  <dcterms:modified xsi:type="dcterms:W3CDTF">2014-10-29T00:37:16Z</dcterms:modified>
</cp:coreProperties>
</file>