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4" y="5674383"/>
            <a:ext cx="183819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22736" y="237472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3583647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6031738" y="3019754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576336" y="373552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2842929" y="5343979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4209943" y="5343978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7714221" y="3749321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9313542" y="3753543"/>
            <a:ext cx="189471" cy="3024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54</cp:revision>
  <dcterms:created xsi:type="dcterms:W3CDTF">2014-09-03T13:32:11Z</dcterms:created>
  <dcterms:modified xsi:type="dcterms:W3CDTF">2014-09-03T18:09:44Z</dcterms:modified>
</cp:coreProperties>
</file>