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RTGI using </a:t>
            </a:r>
            <a:r>
              <a:rPr lang="en-US" b="1" dirty="0" err="1" smtClean="0"/>
              <a:t>rasterization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System Architecture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Hierarchical View of Technique Dependencies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Voxel-based Hybrid RTGI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156565" y="3350602"/>
            <a:ext cx="1126301" cy="6001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4969266" y="3347087"/>
            <a:ext cx="1398940" cy="11571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Creation and Shading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232948" y="5422416"/>
            <a:ext cx="2311230" cy="4843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7762529" y="4395567"/>
            <a:ext cx="2547804" cy="4052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245931" y="5140411"/>
            <a:ext cx="2174789" cy="3459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630609" y="5136015"/>
            <a:ext cx="2039824" cy="4936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Generic</a:t>
            </a:r>
          </a:p>
          <a:p>
            <a:pPr algn="ctr"/>
            <a:r>
              <a:rPr lang="en-US" sz="1400" dirty="0" smtClean="0"/>
              <a:t>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2187497" y="6191530"/>
            <a:ext cx="1838199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4451" y="1057250"/>
            <a:ext cx="199471" cy="23749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259553" y="1644995"/>
            <a:ext cx="205946" cy="28533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5024" y="6184746"/>
            <a:ext cx="1493107" cy="470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32946" y="2397705"/>
            <a:ext cx="209943" cy="27367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2610932" y="303566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5769575" y="3036538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428213" y="3044259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624041" y="3044259"/>
            <a:ext cx="240317" cy="98728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66880" y="448054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608542" y="5923863"/>
            <a:ext cx="185241" cy="24814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3037157" y="5923722"/>
            <a:ext cx="179877" cy="24402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8143854" y="481835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10052219" y="481835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56622" y="4810307"/>
            <a:ext cx="1965805" cy="3624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Visibility Test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156571" y="5486400"/>
            <a:ext cx="2879471" cy="4373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</a:t>
            </a:r>
            <a:r>
              <a:rPr lang="en-US" sz="1400" dirty="0" err="1" smtClean="0"/>
              <a:t>Voxelization</a:t>
            </a:r>
            <a:endParaRPr lang="en-US" sz="1400" dirty="0"/>
          </a:p>
        </p:txBody>
      </p:sp>
      <p:sp>
        <p:nvSpPr>
          <p:cNvPr id="31" name="Down Arrow 30"/>
          <p:cNvSpPr/>
          <p:nvPr/>
        </p:nvSpPr>
        <p:spPr>
          <a:xfrm>
            <a:off x="3217034" y="5189766"/>
            <a:ext cx="176955" cy="23264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91914" y="5189766"/>
            <a:ext cx="230822" cy="29663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41898" y="3358140"/>
            <a:ext cx="1962100" cy="6563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Creation and Shading</a:t>
            </a:r>
            <a:endParaRPr lang="en-US" sz="1400" dirty="0"/>
          </a:p>
        </p:txBody>
      </p:sp>
      <p:sp>
        <p:nvSpPr>
          <p:cNvPr id="36" name="Down Arrow 35"/>
          <p:cNvSpPr/>
          <p:nvPr/>
        </p:nvSpPr>
        <p:spPr>
          <a:xfrm>
            <a:off x="6738551" y="4031541"/>
            <a:ext cx="240512" cy="7042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109914" y="4031541"/>
            <a:ext cx="194922" cy="36402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798060" y="3570711"/>
            <a:ext cx="1895180" cy="3479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Caustics Maps</a:t>
            </a:r>
            <a:endParaRPr lang="en-US" sz="1400" dirty="0"/>
          </a:p>
        </p:txBody>
      </p:sp>
      <p:sp>
        <p:nvSpPr>
          <p:cNvPr id="40" name="Down Arrow 39"/>
          <p:cNvSpPr/>
          <p:nvPr/>
        </p:nvSpPr>
        <p:spPr>
          <a:xfrm>
            <a:off x="9630609" y="3940869"/>
            <a:ext cx="230083" cy="45469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590248" y="6346179"/>
            <a:ext cx="193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</a:rPr>
              <a:t>System Bottle </a:t>
            </a:r>
            <a:r>
              <a:rPr lang="en-US" sz="1400" b="1" dirty="0" smtClean="0">
                <a:solidFill>
                  <a:srgbClr val="92D050"/>
                </a:solidFill>
              </a:rPr>
              <a:t>Necks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2432" y="6567619"/>
            <a:ext cx="170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</a:rPr>
              <a:t>Our Improvements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367174" y="5906727"/>
            <a:ext cx="107092" cy="1044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9367174" y="6167751"/>
            <a:ext cx="107092" cy="1044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9367174" y="6420130"/>
            <a:ext cx="107092" cy="1044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370912" y="6669297"/>
            <a:ext cx="107092" cy="10442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64468" y="5835113"/>
            <a:ext cx="217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</a:rPr>
              <a:t>Implemented techniques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64468" y="6093336"/>
            <a:ext cx="238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</a:rPr>
              <a:t>Unimplemented techniques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91726" y="4735815"/>
            <a:ext cx="1266467" cy="4809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Voxel-based </a:t>
            </a:r>
            <a:r>
              <a:rPr lang="en-US" sz="1400" dirty="0" smtClean="0"/>
              <a:t>Ray-bundles</a:t>
            </a:r>
            <a:endParaRPr lang="en-US" sz="1400" dirty="0"/>
          </a:p>
        </p:txBody>
      </p:sp>
      <p:sp>
        <p:nvSpPr>
          <p:cNvPr id="38" name="Down Arrow 37"/>
          <p:cNvSpPr/>
          <p:nvPr/>
        </p:nvSpPr>
        <p:spPr>
          <a:xfrm>
            <a:off x="6345245" y="5235879"/>
            <a:ext cx="196653" cy="25939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98</cp:revision>
  <dcterms:created xsi:type="dcterms:W3CDTF">2014-09-03T13:32:11Z</dcterms:created>
  <dcterms:modified xsi:type="dcterms:W3CDTF">2014-12-01T21:02:22Z</dcterms:modified>
</cp:coreProperties>
</file>