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19B5-BA6A-4ABF-AE6D-4E42B29C652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DDE-BCDD-4C64-A48B-9632976E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24" y="6770607"/>
            <a:ext cx="11875576" cy="873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599" y="257199"/>
            <a:ext cx="3810640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G-buffer and Coherence Cache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7959" y="242241"/>
            <a:ext cx="2126674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Scene RSMs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83014" y="242242"/>
            <a:ext cx="2286000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Shadow Maps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6422" y="859702"/>
            <a:ext cx="1891146" cy="3325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Coherence Cache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1356" y="869140"/>
            <a:ext cx="1298864" cy="374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RSMs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0697" y="1108183"/>
            <a:ext cx="2116316" cy="374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 Maps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03353" y="245463"/>
            <a:ext cx="2250259" cy="342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Voxelize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66454" y="1357676"/>
            <a:ext cx="1392382" cy="374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 Grid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99460" y="1539353"/>
            <a:ext cx="1870363" cy="33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VPLs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085749" y="1532213"/>
            <a:ext cx="2171700" cy="33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Scene BV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61585" y="874227"/>
            <a:ext cx="1205345" cy="3325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G-buffer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44218" y="2754073"/>
            <a:ext cx="7585363" cy="23047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      Iteration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6386287" y="2971431"/>
            <a:ext cx="2366531" cy="58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voxel-based Ray-bundle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383794" y="4525710"/>
            <a:ext cx="7368457" cy="4280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Bidirectional Path Tracing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55151" y="3835003"/>
            <a:ext cx="2746664" cy="321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Voxel-based Ray-bundle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189168" y="602235"/>
            <a:ext cx="218209" cy="2649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520197" y="607762"/>
            <a:ext cx="281002" cy="7462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0017702" y="600098"/>
            <a:ext cx="216623" cy="5080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573132" y="612489"/>
            <a:ext cx="187037" cy="2385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08708" y="612489"/>
            <a:ext cx="201438" cy="2453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11683" y="1254954"/>
            <a:ext cx="218209" cy="26497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85014" y="1201436"/>
            <a:ext cx="231200" cy="3278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4358394" y="1354805"/>
            <a:ext cx="826811" cy="3200402"/>
          </a:xfrm>
          <a:prstGeom prst="bentUpArrow">
            <a:avLst>
              <a:gd name="adj1" fmla="val 12079"/>
              <a:gd name="adj2" fmla="val 12712"/>
              <a:gd name="adj3" fmla="val 26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7563" y="1744989"/>
            <a:ext cx="270164" cy="120392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527563" y="3555811"/>
            <a:ext cx="270164" cy="2682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30646" y="2252632"/>
            <a:ext cx="1696315" cy="311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VPLs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328205" y="2198444"/>
            <a:ext cx="1711034" cy="342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Scene BV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086551" y="1870049"/>
            <a:ext cx="229663" cy="3055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210386" y="1872724"/>
            <a:ext cx="219506" cy="3799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189168" y="2578019"/>
            <a:ext cx="290945" cy="19232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527563" y="4148205"/>
            <a:ext cx="270164" cy="33239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9419720" y="1505358"/>
            <a:ext cx="259773" cy="297524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023655" y="5219539"/>
            <a:ext cx="4679374" cy="317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Indirect Illumination Buffer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458305" y="5725430"/>
            <a:ext cx="9446217" cy="3221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Direct and Indirect Illumination and Filtering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821262" y="6247832"/>
            <a:ext cx="2888673" cy="2898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Image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1573133" y="1192210"/>
            <a:ext cx="259773" cy="45138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126731" y="4953794"/>
            <a:ext cx="277736" cy="2738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136794" y="5527756"/>
            <a:ext cx="303282" cy="18528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146968" y="6066946"/>
            <a:ext cx="282934" cy="1690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0509321" y="1495503"/>
            <a:ext cx="259774" cy="421052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Left Arrow 48"/>
          <p:cNvSpPr/>
          <p:nvPr/>
        </p:nvSpPr>
        <p:spPr>
          <a:xfrm>
            <a:off x="9846357" y="3241477"/>
            <a:ext cx="561416" cy="130351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435632" y="6249142"/>
            <a:ext cx="147378" cy="12349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39208" y="6149012"/>
            <a:ext cx="128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Techniques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0435632" y="6537657"/>
            <a:ext cx="147378" cy="11886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39208" y="6400901"/>
            <a:ext cx="87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868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孙彻</dc:creator>
  <cp:lastModifiedBy>孙彻</cp:lastModifiedBy>
  <cp:revision>44</cp:revision>
  <dcterms:created xsi:type="dcterms:W3CDTF">2014-11-19T22:55:20Z</dcterms:created>
  <dcterms:modified xsi:type="dcterms:W3CDTF">2014-12-08T01:34:05Z</dcterms:modified>
</cp:coreProperties>
</file>