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6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9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1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4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3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6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4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4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2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1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11FEA-E478-4043-BB11-44D4907EBA6E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0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RTGI using </a:t>
            </a:r>
            <a:r>
              <a:rPr lang="en-US" dirty="0" err="1" smtClean="0"/>
              <a:t>rasterization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Che</a:t>
            </a:r>
            <a:r>
              <a:rPr lang="en-US" dirty="0" smtClean="0"/>
              <a:t> Sun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3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System Architecture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02" y="1347830"/>
            <a:ext cx="6655742" cy="5216914"/>
          </a:xfrm>
        </p:spPr>
      </p:pic>
    </p:spTree>
    <p:extLst>
      <p:ext uri="{BB962C8B-B14F-4D97-AF65-F5344CB8AC3E}">
        <p14:creationId xmlns:p14="http://schemas.microsoft.com/office/powerpoint/2010/main" val="56497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772"/>
            <a:ext cx="10052222" cy="62846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Hierarchical View of Technique Dependencies</a:t>
            </a: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3028242" y="735480"/>
            <a:ext cx="4903068" cy="3129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RTGI using </a:t>
            </a:r>
            <a:r>
              <a:rPr lang="en-US" dirty="0" err="1"/>
              <a:t>R</a:t>
            </a:r>
            <a:r>
              <a:rPr lang="en-US" dirty="0" err="1" smtClean="0"/>
              <a:t>asterization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9277" y="1939789"/>
            <a:ext cx="1714506" cy="473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Interleaved Sampling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79277" y="2731369"/>
            <a:ext cx="1664045" cy="325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G-Buffer Split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2223877" y="2686307"/>
            <a:ext cx="2882213" cy="33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Instant </a:t>
            </a:r>
            <a:r>
              <a:rPr lang="en-US" sz="1400" dirty="0" err="1" smtClean="0"/>
              <a:t>Radiosity</a:t>
            </a:r>
            <a:r>
              <a:rPr lang="en-US" sz="1400" dirty="0" smtClean="0"/>
              <a:t> using </a:t>
            </a:r>
            <a:r>
              <a:rPr lang="en-US" sz="1400" dirty="0" err="1" smtClean="0"/>
              <a:t>Rasterization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7185779" y="1949209"/>
            <a:ext cx="2866440" cy="414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 Shadow using </a:t>
            </a:r>
            <a:r>
              <a:rPr lang="en-US" sz="1400" dirty="0" err="1" smtClean="0"/>
              <a:t>Rasterization</a:t>
            </a:r>
            <a:r>
              <a:rPr lang="en-US" sz="1400" dirty="0" smtClean="0"/>
              <a:t> (Regular Shadow Maps)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7429246" y="1302877"/>
            <a:ext cx="3543554" cy="3222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 Illumination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10189175" y="1939789"/>
            <a:ext cx="1851456" cy="414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 Lighting Deferred Shading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461319" y="1302877"/>
            <a:ext cx="3068987" cy="334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Sampling and Reconstruction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2639506" y="3366328"/>
            <a:ext cx="2148855" cy="3573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Scene Light RSMs Creation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8382453" y="2678718"/>
            <a:ext cx="2078763" cy="34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Cubemap</a:t>
            </a:r>
            <a:r>
              <a:rPr lang="en-US" sz="1400" dirty="0" smtClean="0"/>
              <a:t> Shadow Maps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3980490" y="1305662"/>
            <a:ext cx="2998573" cy="3316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Indirect Illumination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5212302" y="2683661"/>
            <a:ext cx="3063939" cy="3459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Global Ray-bundles using </a:t>
            </a:r>
            <a:r>
              <a:rPr lang="en-US" sz="1400" dirty="0" err="1" smtClean="0"/>
              <a:t>Rasterization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4156571" y="1959611"/>
            <a:ext cx="2646409" cy="411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Bidirectional Path Tracing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2294558" y="1951601"/>
            <a:ext cx="1619770" cy="470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Frame Coherence Cache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5138935" y="3338632"/>
            <a:ext cx="1398940" cy="1157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Ray-bundles BV Computation using Compute </a:t>
            </a:r>
            <a:r>
              <a:rPr lang="en-US" sz="1400" dirty="0" err="1" smtClean="0"/>
              <a:t>Shader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2524795" y="4045183"/>
            <a:ext cx="2273643" cy="43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Splatting Indirect Illumination (VPL Creation)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2474562" y="4801303"/>
            <a:ext cx="2311230" cy="525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VPL Shadow Maps (</a:t>
            </a:r>
            <a:r>
              <a:rPr lang="en-US" sz="1400" dirty="0" err="1" smtClean="0"/>
              <a:t>Paraboloid</a:t>
            </a:r>
            <a:r>
              <a:rPr lang="en-US" sz="1400" dirty="0" smtClean="0"/>
              <a:t> Mapping)</a:t>
            </a:r>
            <a:endParaRPr lang="en-US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6979063" y="3334272"/>
            <a:ext cx="2547804" cy="4052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GPU Concurrent </a:t>
            </a:r>
            <a:r>
              <a:rPr lang="en-US" sz="1400" dirty="0"/>
              <a:t>L</a:t>
            </a:r>
            <a:r>
              <a:rPr lang="en-US" sz="1400" dirty="0" smtClean="0"/>
              <a:t>inked List</a:t>
            </a:r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6623360" y="4079341"/>
            <a:ext cx="2174789" cy="3459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Shader</a:t>
            </a:r>
            <a:r>
              <a:rPr lang="en-US" sz="1400" dirty="0" smtClean="0"/>
              <a:t> Atomic Operations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9025010" y="4077732"/>
            <a:ext cx="2039824" cy="3401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Shader</a:t>
            </a:r>
            <a:r>
              <a:rPr lang="en-US" sz="1400" dirty="0" smtClean="0"/>
              <a:t> Storage Buffer</a:t>
            </a:r>
            <a:endParaRPr lang="en-US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3480314" y="5674383"/>
            <a:ext cx="1838199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Scene Geometry </a:t>
            </a:r>
            <a:r>
              <a:rPr lang="en-US" sz="1400" dirty="0" err="1" smtClean="0"/>
              <a:t>Tesselation</a:t>
            </a:r>
            <a:endParaRPr lang="en-US" sz="1400" dirty="0"/>
          </a:p>
        </p:txBody>
      </p:sp>
      <p:sp>
        <p:nvSpPr>
          <p:cNvPr id="25" name="Down Arrow 24"/>
          <p:cNvSpPr/>
          <p:nvPr/>
        </p:nvSpPr>
        <p:spPr>
          <a:xfrm>
            <a:off x="5298795" y="1060217"/>
            <a:ext cx="195843" cy="24961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3261925" y="1045948"/>
            <a:ext cx="199471" cy="25692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594619" y="1050559"/>
            <a:ext cx="167910" cy="23283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9277" y="3395438"/>
            <a:ext cx="1655806" cy="328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G-Buffer Creation</a:t>
            </a:r>
            <a:endParaRPr lang="en-US" sz="1400" dirty="0"/>
          </a:p>
        </p:txBody>
      </p:sp>
      <p:sp>
        <p:nvSpPr>
          <p:cNvPr id="29" name="Down Arrow 28"/>
          <p:cNvSpPr/>
          <p:nvPr/>
        </p:nvSpPr>
        <p:spPr>
          <a:xfrm>
            <a:off x="1301578" y="1637314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778241" y="5676439"/>
            <a:ext cx="1493107" cy="470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Imperfect Shadow Maps</a:t>
            </a:r>
            <a:endParaRPr lang="en-US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398639" y="4047070"/>
            <a:ext cx="181919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Indirect Illumination Buffer Creation and Filtering</a:t>
            </a:r>
            <a:endParaRPr lang="en-US" sz="1400" dirty="0"/>
          </a:p>
        </p:txBody>
      </p:sp>
      <p:sp>
        <p:nvSpPr>
          <p:cNvPr id="52" name="Down Arrow 51"/>
          <p:cNvSpPr/>
          <p:nvPr/>
        </p:nvSpPr>
        <p:spPr>
          <a:xfrm>
            <a:off x="1828468" y="1658015"/>
            <a:ext cx="214529" cy="235236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2965870" y="1648391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5277171" y="1654987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>
            <a:off x="8293387" y="1633157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10461050" y="1633157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>
            <a:off x="813188" y="2421213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798826" y="3056978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4522736" y="2374724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6030653" y="2381186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/>
          <p:cNvSpPr/>
          <p:nvPr/>
        </p:nvSpPr>
        <p:spPr>
          <a:xfrm>
            <a:off x="9201023" y="2374723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wn Arrow 61"/>
          <p:cNvSpPr/>
          <p:nvPr/>
        </p:nvSpPr>
        <p:spPr>
          <a:xfrm>
            <a:off x="3583647" y="3044259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>
            <a:off x="6031738" y="3019754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/>
          <p:cNvSpPr/>
          <p:nvPr/>
        </p:nvSpPr>
        <p:spPr>
          <a:xfrm>
            <a:off x="7428213" y="3044259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/>
          <p:cNvSpPr/>
          <p:nvPr/>
        </p:nvSpPr>
        <p:spPr>
          <a:xfrm>
            <a:off x="3576336" y="3735528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/>
          <p:cNvSpPr/>
          <p:nvPr/>
        </p:nvSpPr>
        <p:spPr>
          <a:xfrm>
            <a:off x="3566880" y="4480547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66"/>
          <p:cNvSpPr/>
          <p:nvPr/>
        </p:nvSpPr>
        <p:spPr>
          <a:xfrm>
            <a:off x="2842929" y="5343979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wn Arrow 67"/>
          <p:cNvSpPr/>
          <p:nvPr/>
        </p:nvSpPr>
        <p:spPr>
          <a:xfrm>
            <a:off x="4209943" y="5343978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own Arrow 68"/>
          <p:cNvSpPr/>
          <p:nvPr/>
        </p:nvSpPr>
        <p:spPr>
          <a:xfrm>
            <a:off x="7714221" y="3749321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/>
          <p:cNvSpPr/>
          <p:nvPr/>
        </p:nvSpPr>
        <p:spPr>
          <a:xfrm>
            <a:off x="9313542" y="3753543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0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104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RTGI using rasterization</vt:lpstr>
      <vt:lpstr>System Architecture</vt:lpstr>
      <vt:lpstr>Hierarchical View of Technique Dependencies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RTGI using rasterization</dc:title>
  <dc:creator>孙彻</dc:creator>
  <cp:lastModifiedBy>孙彻</cp:lastModifiedBy>
  <cp:revision>55</cp:revision>
  <dcterms:created xsi:type="dcterms:W3CDTF">2014-09-03T13:32:11Z</dcterms:created>
  <dcterms:modified xsi:type="dcterms:W3CDTF">2014-09-06T18:15:38Z</dcterms:modified>
</cp:coreProperties>
</file>