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RTGI using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Architecture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View of Technique Dependencies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RTGI using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639506" y="3366328"/>
            <a:ext cx="2148855" cy="3573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8935" y="3338632"/>
            <a:ext cx="1398940" cy="1157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Splatting Indirect Illumination (VPL Creation)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474562" y="4801303"/>
            <a:ext cx="2311230" cy="5256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979063" y="3334272"/>
            <a:ext cx="2547804" cy="405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623360" y="4079341"/>
            <a:ext cx="2174789" cy="34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025010" y="4077732"/>
            <a:ext cx="2039824" cy="3401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Storage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480314" y="5674383"/>
            <a:ext cx="1838199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1925" y="1045948"/>
            <a:ext cx="199471" cy="2569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301578" y="163731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778241" y="5676439"/>
            <a:ext cx="1493107" cy="47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22736" y="237472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3583647" y="304425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6031738" y="301975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428213" y="304425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576336" y="373552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66880" y="448054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2842929" y="534397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4209943" y="534397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7714221" y="374932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9313542" y="375354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56</cp:revision>
  <dcterms:created xsi:type="dcterms:W3CDTF">2014-09-03T13:32:11Z</dcterms:created>
  <dcterms:modified xsi:type="dcterms:W3CDTF">2014-09-07T00:56:14Z</dcterms:modified>
</cp:coreProperties>
</file>