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6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9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1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4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3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6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1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4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43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2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1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11FEA-E478-4043-BB11-44D4907EBA6E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0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RTGI using </a:t>
            </a:r>
            <a:r>
              <a:rPr lang="en-US" dirty="0" err="1" smtClean="0"/>
              <a:t>rasterization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Che</a:t>
            </a:r>
            <a:r>
              <a:rPr lang="en-US" dirty="0" smtClean="0"/>
              <a:t> Sun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93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System Architecture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02" y="1347830"/>
            <a:ext cx="6655742" cy="5216914"/>
          </a:xfrm>
        </p:spPr>
      </p:pic>
    </p:spTree>
    <p:extLst>
      <p:ext uri="{BB962C8B-B14F-4D97-AF65-F5344CB8AC3E}">
        <p14:creationId xmlns:p14="http://schemas.microsoft.com/office/powerpoint/2010/main" val="564971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7772"/>
            <a:ext cx="10052222" cy="62846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Hierarchical View of Technique Dependencies</a:t>
            </a:r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3028242" y="735480"/>
            <a:ext cx="4903068" cy="3129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RTGI using </a:t>
            </a:r>
            <a:r>
              <a:rPr lang="en-US" dirty="0" err="1"/>
              <a:t>R</a:t>
            </a:r>
            <a:r>
              <a:rPr lang="en-US" dirty="0" err="1" smtClean="0"/>
              <a:t>asterization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9277" y="1939789"/>
            <a:ext cx="1714506" cy="473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Interleaved Sampling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79277" y="2731369"/>
            <a:ext cx="1664045" cy="325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G-Buffer Split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2223877" y="2686307"/>
            <a:ext cx="2882213" cy="3344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Instant </a:t>
            </a:r>
            <a:r>
              <a:rPr lang="en-US" sz="1400" dirty="0" err="1" smtClean="0"/>
              <a:t>Radiosity</a:t>
            </a:r>
            <a:r>
              <a:rPr lang="en-US" sz="1400" dirty="0" smtClean="0"/>
              <a:t> using </a:t>
            </a:r>
            <a:r>
              <a:rPr lang="en-US" sz="1400" dirty="0" err="1" smtClean="0"/>
              <a:t>Rasterization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7185779" y="1949209"/>
            <a:ext cx="2866440" cy="414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Direct Shadow using </a:t>
            </a:r>
            <a:r>
              <a:rPr lang="en-US" sz="1400" dirty="0" err="1" smtClean="0"/>
              <a:t>Rasterization</a:t>
            </a:r>
            <a:r>
              <a:rPr lang="en-US" sz="1400" dirty="0" smtClean="0"/>
              <a:t> (Regular Shadow Maps)</a:t>
            </a:r>
            <a:endParaRPr lang="en-US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7429246" y="1302877"/>
            <a:ext cx="3543554" cy="3222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Direct Illumination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10189175" y="1939789"/>
            <a:ext cx="1851456" cy="414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Direct Lighting Deferred Shading</a:t>
            </a:r>
            <a:endParaRPr lang="en-US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461319" y="1302877"/>
            <a:ext cx="3068987" cy="3344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Sampling and Reconstruction</a:t>
            </a:r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2077188" y="3359452"/>
            <a:ext cx="1126301" cy="60015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Scene Light RSMs Creation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8382453" y="2678718"/>
            <a:ext cx="2078763" cy="345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Cubemap</a:t>
            </a:r>
            <a:r>
              <a:rPr lang="en-US" sz="1400" dirty="0" smtClean="0"/>
              <a:t> Shadow Maps</a:t>
            </a:r>
            <a:endParaRPr lang="en-US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3980490" y="1305662"/>
            <a:ext cx="2998573" cy="3316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Indirect Illumination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5212302" y="2683661"/>
            <a:ext cx="3063939" cy="34595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Global Ray-bundles using </a:t>
            </a:r>
            <a:r>
              <a:rPr lang="en-US" sz="1400" dirty="0" err="1" smtClean="0"/>
              <a:t>Rasterization</a:t>
            </a:r>
            <a:endParaRPr lang="en-US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4156571" y="1959611"/>
            <a:ext cx="2646409" cy="411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Bidirectional Path Tracing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2294558" y="1951601"/>
            <a:ext cx="1619770" cy="470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Frame Coherence Cache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4857389" y="3347089"/>
            <a:ext cx="1398940" cy="1157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Ray-bundles BV Computation using Compute </a:t>
            </a:r>
            <a:r>
              <a:rPr lang="en-US" sz="1400" dirty="0" err="1" smtClean="0"/>
              <a:t>Shader</a:t>
            </a:r>
            <a:endParaRPr lang="en-US" sz="1400" dirty="0"/>
          </a:p>
        </p:txBody>
      </p:sp>
      <p:sp>
        <p:nvSpPr>
          <p:cNvPr id="19" name="Rounded Rectangle 18"/>
          <p:cNvSpPr/>
          <p:nvPr/>
        </p:nvSpPr>
        <p:spPr>
          <a:xfrm>
            <a:off x="2524795" y="4045183"/>
            <a:ext cx="2273643" cy="4301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VPL Creation and Shading</a:t>
            </a:r>
            <a:endParaRPr lang="en-US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1232948" y="5422416"/>
            <a:ext cx="2311230" cy="48431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VPL Shadow Maps (</a:t>
            </a:r>
            <a:r>
              <a:rPr lang="en-US" sz="1400" dirty="0" err="1" smtClean="0"/>
              <a:t>Paraboloid</a:t>
            </a:r>
            <a:r>
              <a:rPr lang="en-US" sz="1400" dirty="0" smtClean="0"/>
              <a:t> Mapping)</a:t>
            </a:r>
            <a:endParaRPr lang="en-US" sz="1400" dirty="0"/>
          </a:p>
        </p:txBody>
      </p:sp>
      <p:sp>
        <p:nvSpPr>
          <p:cNvPr id="21" name="Rounded Rectangle 20"/>
          <p:cNvSpPr/>
          <p:nvPr/>
        </p:nvSpPr>
        <p:spPr>
          <a:xfrm>
            <a:off x="7762529" y="4395567"/>
            <a:ext cx="2547804" cy="4052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GPU Concurrent </a:t>
            </a:r>
            <a:r>
              <a:rPr lang="en-US" sz="1400" dirty="0"/>
              <a:t>L</a:t>
            </a:r>
            <a:r>
              <a:rPr lang="en-US" sz="1400" dirty="0" smtClean="0"/>
              <a:t>inked List</a:t>
            </a:r>
            <a:endParaRPr lang="en-US" sz="1400" dirty="0"/>
          </a:p>
        </p:txBody>
      </p:sp>
      <p:sp>
        <p:nvSpPr>
          <p:cNvPr id="22" name="Rounded Rectangle 21"/>
          <p:cNvSpPr/>
          <p:nvPr/>
        </p:nvSpPr>
        <p:spPr>
          <a:xfrm>
            <a:off x="7245931" y="5140411"/>
            <a:ext cx="2174789" cy="3459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Shader</a:t>
            </a:r>
            <a:r>
              <a:rPr lang="en-US" sz="1400" dirty="0" smtClean="0"/>
              <a:t> Atomic Operations</a:t>
            </a:r>
            <a:endParaRPr lang="en-US" sz="1400" dirty="0"/>
          </a:p>
        </p:txBody>
      </p:sp>
      <p:sp>
        <p:nvSpPr>
          <p:cNvPr id="23" name="Rounded Rectangle 22"/>
          <p:cNvSpPr/>
          <p:nvPr/>
        </p:nvSpPr>
        <p:spPr>
          <a:xfrm>
            <a:off x="9630609" y="5136016"/>
            <a:ext cx="2039824" cy="3401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Shader</a:t>
            </a:r>
            <a:r>
              <a:rPr lang="en-US" sz="1400" dirty="0" smtClean="0"/>
              <a:t> Storage Buffer</a:t>
            </a:r>
            <a:endParaRPr lang="en-US" sz="1400" dirty="0"/>
          </a:p>
        </p:txBody>
      </p:sp>
      <p:sp>
        <p:nvSpPr>
          <p:cNvPr id="24" name="Rounded Rectangle 23"/>
          <p:cNvSpPr/>
          <p:nvPr/>
        </p:nvSpPr>
        <p:spPr>
          <a:xfrm>
            <a:off x="2187497" y="6191530"/>
            <a:ext cx="1838199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Scene Geometry </a:t>
            </a:r>
            <a:r>
              <a:rPr lang="en-US" sz="1400" dirty="0" err="1" smtClean="0"/>
              <a:t>Tesselation</a:t>
            </a:r>
            <a:endParaRPr lang="en-US" sz="1400" dirty="0"/>
          </a:p>
        </p:txBody>
      </p:sp>
      <p:sp>
        <p:nvSpPr>
          <p:cNvPr id="25" name="Down Arrow 24"/>
          <p:cNvSpPr/>
          <p:nvPr/>
        </p:nvSpPr>
        <p:spPr>
          <a:xfrm>
            <a:off x="5298795" y="1060217"/>
            <a:ext cx="195843" cy="24961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3261925" y="1045948"/>
            <a:ext cx="199471" cy="25692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7594619" y="1050559"/>
            <a:ext cx="167910" cy="23283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79277" y="3395438"/>
            <a:ext cx="1655806" cy="3282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G-Buffer Creation</a:t>
            </a:r>
            <a:endParaRPr lang="en-US" sz="1400" dirty="0"/>
          </a:p>
        </p:txBody>
      </p:sp>
      <p:sp>
        <p:nvSpPr>
          <p:cNvPr id="29" name="Down Arrow 28"/>
          <p:cNvSpPr/>
          <p:nvPr/>
        </p:nvSpPr>
        <p:spPr>
          <a:xfrm>
            <a:off x="1301578" y="1637314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555024" y="6184746"/>
            <a:ext cx="1493107" cy="470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Imperfect Shadow Maps</a:t>
            </a:r>
            <a:endParaRPr lang="en-US" sz="1400" dirty="0"/>
          </a:p>
        </p:txBody>
      </p:sp>
      <p:sp>
        <p:nvSpPr>
          <p:cNvPr id="51" name="Rounded Rectangle 50"/>
          <p:cNvSpPr/>
          <p:nvPr/>
        </p:nvSpPr>
        <p:spPr>
          <a:xfrm>
            <a:off x="398639" y="4047070"/>
            <a:ext cx="181919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Indirect Illumination Buffer Creation and Filtering</a:t>
            </a:r>
            <a:endParaRPr lang="en-US" sz="1400" dirty="0"/>
          </a:p>
        </p:txBody>
      </p:sp>
      <p:sp>
        <p:nvSpPr>
          <p:cNvPr id="52" name="Down Arrow 51"/>
          <p:cNvSpPr/>
          <p:nvPr/>
        </p:nvSpPr>
        <p:spPr>
          <a:xfrm>
            <a:off x="1828468" y="1658015"/>
            <a:ext cx="214529" cy="235236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wn Arrow 52"/>
          <p:cNvSpPr/>
          <p:nvPr/>
        </p:nvSpPr>
        <p:spPr>
          <a:xfrm>
            <a:off x="2965870" y="1648391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5277171" y="1654987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/>
          <p:cNvSpPr/>
          <p:nvPr/>
        </p:nvSpPr>
        <p:spPr>
          <a:xfrm>
            <a:off x="8293387" y="1633157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>
            <a:off x="10461050" y="1633157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wn Arrow 56"/>
          <p:cNvSpPr/>
          <p:nvPr/>
        </p:nvSpPr>
        <p:spPr>
          <a:xfrm>
            <a:off x="813188" y="2421213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>
            <a:off x="798826" y="3056978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/>
          <p:cNvSpPr/>
          <p:nvPr/>
        </p:nvSpPr>
        <p:spPr>
          <a:xfrm>
            <a:off x="4522736" y="2374724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6030653" y="2381186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/>
          <p:cNvSpPr/>
          <p:nvPr/>
        </p:nvSpPr>
        <p:spPr>
          <a:xfrm>
            <a:off x="9201023" y="2374723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Down Arrow 61"/>
          <p:cNvSpPr/>
          <p:nvPr/>
        </p:nvSpPr>
        <p:spPr>
          <a:xfrm>
            <a:off x="2610932" y="3035661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own Arrow 62"/>
          <p:cNvSpPr/>
          <p:nvPr/>
        </p:nvSpPr>
        <p:spPr>
          <a:xfrm>
            <a:off x="5769575" y="3036538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own Arrow 63"/>
          <p:cNvSpPr/>
          <p:nvPr/>
        </p:nvSpPr>
        <p:spPr>
          <a:xfrm>
            <a:off x="7428213" y="3044259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wn Arrow 64"/>
          <p:cNvSpPr/>
          <p:nvPr/>
        </p:nvSpPr>
        <p:spPr>
          <a:xfrm>
            <a:off x="3624041" y="3024197"/>
            <a:ext cx="240317" cy="100734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/>
          <p:cNvSpPr/>
          <p:nvPr/>
        </p:nvSpPr>
        <p:spPr>
          <a:xfrm>
            <a:off x="3566880" y="4480547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own Arrow 66"/>
          <p:cNvSpPr/>
          <p:nvPr/>
        </p:nvSpPr>
        <p:spPr>
          <a:xfrm>
            <a:off x="1591656" y="5908573"/>
            <a:ext cx="185241" cy="248147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Down Arrow 67"/>
          <p:cNvSpPr/>
          <p:nvPr/>
        </p:nvSpPr>
        <p:spPr>
          <a:xfrm>
            <a:off x="3037157" y="5923722"/>
            <a:ext cx="179877" cy="24402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Down Arrow 68"/>
          <p:cNvSpPr/>
          <p:nvPr/>
        </p:nvSpPr>
        <p:spPr>
          <a:xfrm>
            <a:off x="8143854" y="4818351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own Arrow 69"/>
          <p:cNvSpPr/>
          <p:nvPr/>
        </p:nvSpPr>
        <p:spPr>
          <a:xfrm>
            <a:off x="10052219" y="4818351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656622" y="4810307"/>
            <a:ext cx="1965805" cy="36246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VPL Visibility Test</a:t>
            </a:r>
            <a:endParaRPr lang="en-US" sz="1400" dirty="0"/>
          </a:p>
        </p:txBody>
      </p:sp>
      <p:sp>
        <p:nvSpPr>
          <p:cNvPr id="30" name="Rounded Rectangle 29"/>
          <p:cNvSpPr/>
          <p:nvPr/>
        </p:nvSpPr>
        <p:spPr>
          <a:xfrm>
            <a:off x="4156571" y="5486401"/>
            <a:ext cx="2879471" cy="3247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Scene </a:t>
            </a:r>
            <a:r>
              <a:rPr lang="en-US" sz="1400" dirty="0" err="1" smtClean="0"/>
              <a:t>Voxelization</a:t>
            </a:r>
            <a:endParaRPr lang="en-US" sz="1400" dirty="0"/>
          </a:p>
        </p:txBody>
      </p:sp>
      <p:sp>
        <p:nvSpPr>
          <p:cNvPr id="31" name="Down Arrow 30"/>
          <p:cNvSpPr/>
          <p:nvPr/>
        </p:nvSpPr>
        <p:spPr>
          <a:xfrm>
            <a:off x="3217034" y="5189766"/>
            <a:ext cx="176955" cy="23264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4291914" y="5189766"/>
            <a:ext cx="230822" cy="29663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6541898" y="3358140"/>
            <a:ext cx="1962100" cy="6563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Ray-bundles Creation and Shading</a:t>
            </a:r>
            <a:endParaRPr lang="en-US" sz="1400" dirty="0"/>
          </a:p>
        </p:txBody>
      </p:sp>
      <p:sp>
        <p:nvSpPr>
          <p:cNvPr id="36" name="Down Arrow 35"/>
          <p:cNvSpPr/>
          <p:nvPr/>
        </p:nvSpPr>
        <p:spPr>
          <a:xfrm>
            <a:off x="6738551" y="4031541"/>
            <a:ext cx="240512" cy="144462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8109914" y="4031541"/>
            <a:ext cx="194922" cy="36402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9036431" y="3577699"/>
            <a:ext cx="1895180" cy="34797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Caustics Maps</a:t>
            </a:r>
            <a:endParaRPr lang="en-US" sz="1400" dirty="0"/>
          </a:p>
        </p:txBody>
      </p:sp>
      <p:sp>
        <p:nvSpPr>
          <p:cNvPr id="40" name="Down Arrow 39"/>
          <p:cNvSpPr/>
          <p:nvPr/>
        </p:nvSpPr>
        <p:spPr>
          <a:xfrm>
            <a:off x="9630609" y="3940869"/>
            <a:ext cx="230083" cy="45469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0093399" y="6440280"/>
            <a:ext cx="1651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System Bottle Neck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093399" y="6642209"/>
            <a:ext cx="17052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Our Improvement</a:t>
            </a:r>
            <a:endParaRPr lang="en-US" sz="1000" dirty="0"/>
          </a:p>
        </p:txBody>
      </p:sp>
      <p:sp>
        <p:nvSpPr>
          <p:cNvPr id="71" name="Rounded Rectangle 70"/>
          <p:cNvSpPr/>
          <p:nvPr/>
        </p:nvSpPr>
        <p:spPr>
          <a:xfrm>
            <a:off x="9860692" y="6115540"/>
            <a:ext cx="107092" cy="10442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9860692" y="6315708"/>
            <a:ext cx="107092" cy="10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9864572" y="6516261"/>
            <a:ext cx="107092" cy="1044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9860692" y="6716815"/>
            <a:ext cx="107092" cy="10442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0086016" y="6048640"/>
            <a:ext cx="1584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Implemented techniques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10083343" y="6244808"/>
            <a:ext cx="1756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Unimplemented techniques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27806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121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RTGI using rasterization</vt:lpstr>
      <vt:lpstr>System Architecture</vt:lpstr>
      <vt:lpstr>Hierarchical View of Technique Dependencies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RTGI using rasterization</dc:title>
  <dc:creator>孙彻</dc:creator>
  <cp:lastModifiedBy>孙彻</cp:lastModifiedBy>
  <cp:revision>71</cp:revision>
  <dcterms:created xsi:type="dcterms:W3CDTF">2014-09-03T13:32:11Z</dcterms:created>
  <dcterms:modified xsi:type="dcterms:W3CDTF">2014-10-27T18:07:43Z</dcterms:modified>
</cp:coreProperties>
</file>