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9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1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4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3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6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4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2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1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11FEA-E478-4043-BB11-44D4907EBA6E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0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RTGI using </a:t>
            </a:r>
            <a:r>
              <a:rPr lang="en-US" b="1" dirty="0" err="1" smtClean="0"/>
              <a:t>rasterization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Che</a:t>
            </a:r>
            <a:r>
              <a:rPr lang="en-US" dirty="0" smtClean="0"/>
              <a:t> 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3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System Architecture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02" y="1347830"/>
            <a:ext cx="6655742" cy="5216914"/>
          </a:xfrm>
        </p:spPr>
      </p:pic>
    </p:spTree>
    <p:extLst>
      <p:ext uri="{BB962C8B-B14F-4D97-AF65-F5344CB8AC3E}">
        <p14:creationId xmlns:p14="http://schemas.microsoft.com/office/powerpoint/2010/main" val="56497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772"/>
            <a:ext cx="10052222" cy="62846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Hierarchical View of Technique Dependencies</a:t>
            </a:r>
            <a:endParaRPr lang="en-US" sz="28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028242" y="735480"/>
            <a:ext cx="4903068" cy="3129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Voxel-based Hybrid RTGI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9277" y="1939789"/>
            <a:ext cx="1714506" cy="47374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Interleaved Sampling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9277" y="2731369"/>
            <a:ext cx="1664045" cy="32560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G-Buffer Split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223877" y="2686307"/>
            <a:ext cx="2882213" cy="3344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Instant </a:t>
            </a:r>
            <a:r>
              <a:rPr lang="en-US" sz="1400" dirty="0" err="1" smtClean="0"/>
              <a:t>Radiosity</a:t>
            </a:r>
            <a:r>
              <a:rPr lang="en-US" sz="1400" dirty="0" smtClean="0"/>
              <a:t> using </a:t>
            </a:r>
            <a:r>
              <a:rPr lang="en-US" sz="1400" dirty="0" err="1" smtClean="0"/>
              <a:t>Rasterization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7185779" y="1949209"/>
            <a:ext cx="2866440" cy="4148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Shadow using </a:t>
            </a:r>
            <a:r>
              <a:rPr lang="en-US" sz="1400" dirty="0" err="1" smtClean="0"/>
              <a:t>Rasterization</a:t>
            </a:r>
            <a:r>
              <a:rPr lang="en-US" sz="1400" dirty="0" smtClean="0"/>
              <a:t> (Regular Shadow Maps)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7429246" y="1302877"/>
            <a:ext cx="3543554" cy="3222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Illumination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10189175" y="1939789"/>
            <a:ext cx="1851456" cy="4148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Lighting Deferred Shading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461319" y="1302877"/>
            <a:ext cx="3068987" cy="3344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Sampling and Reconstruction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2156565" y="3350602"/>
            <a:ext cx="1126301" cy="6001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Scene Light RSMs Creation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8382453" y="2678718"/>
            <a:ext cx="2078763" cy="3450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Paraboloid Mapping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3980490" y="1305662"/>
            <a:ext cx="2998573" cy="33165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Indirect Illumination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5212302" y="2683661"/>
            <a:ext cx="3063939" cy="34595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Global Ray-bundles using </a:t>
            </a:r>
            <a:r>
              <a:rPr lang="en-US" sz="1400" dirty="0" err="1" smtClean="0"/>
              <a:t>Rasterization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4156571" y="1959611"/>
            <a:ext cx="2646409" cy="4117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Bidirectional Path Tracing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294558" y="1951601"/>
            <a:ext cx="1619770" cy="47070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Frame Coherence Cache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4969266" y="3347087"/>
            <a:ext cx="1398940" cy="115718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Ray-bundles BV Computation using Compute </a:t>
            </a:r>
            <a:r>
              <a:rPr lang="en-US" sz="1400" dirty="0" err="1" smtClean="0"/>
              <a:t>Shader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2524795" y="4045183"/>
            <a:ext cx="2273643" cy="43013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VPL Creation and Shading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1232948" y="5422416"/>
            <a:ext cx="2311230" cy="4843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VPL Shadow Maps (</a:t>
            </a:r>
            <a:r>
              <a:rPr lang="en-US" sz="1400" dirty="0" err="1" smtClean="0"/>
              <a:t>Paraboloid</a:t>
            </a:r>
            <a:r>
              <a:rPr lang="en-US" sz="1400" dirty="0" smtClean="0"/>
              <a:t> Mapping)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7762529" y="4395567"/>
            <a:ext cx="2547804" cy="40524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GPU Concurrent </a:t>
            </a:r>
            <a:r>
              <a:rPr lang="en-US" sz="1400" dirty="0"/>
              <a:t>L</a:t>
            </a:r>
            <a:r>
              <a:rPr lang="en-US" sz="1400" dirty="0" smtClean="0"/>
              <a:t>inked List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7245931" y="5140411"/>
            <a:ext cx="2174789" cy="34598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Shader</a:t>
            </a:r>
            <a:r>
              <a:rPr lang="en-US" sz="1400" dirty="0" smtClean="0"/>
              <a:t> Atomic Operations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9630609" y="5136015"/>
            <a:ext cx="2039824" cy="49360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Shader</a:t>
            </a:r>
            <a:r>
              <a:rPr lang="en-US" sz="1400" dirty="0" smtClean="0"/>
              <a:t> Generic</a:t>
            </a:r>
          </a:p>
          <a:p>
            <a:pPr algn="ctr"/>
            <a:r>
              <a:rPr lang="en-US" sz="1400" dirty="0" smtClean="0"/>
              <a:t> Buffer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1444667" y="6166952"/>
            <a:ext cx="1838199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Scene Geometry </a:t>
            </a:r>
            <a:r>
              <a:rPr lang="en-US" sz="1400" dirty="0" err="1" smtClean="0"/>
              <a:t>Tesselation</a:t>
            </a:r>
            <a:endParaRPr lang="en-US" sz="1400" dirty="0"/>
          </a:p>
        </p:txBody>
      </p:sp>
      <p:sp>
        <p:nvSpPr>
          <p:cNvPr id="25" name="Down Arrow 24"/>
          <p:cNvSpPr/>
          <p:nvPr/>
        </p:nvSpPr>
        <p:spPr>
          <a:xfrm>
            <a:off x="5298795" y="1060217"/>
            <a:ext cx="195843" cy="24961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3264451" y="1057250"/>
            <a:ext cx="199471" cy="23749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594619" y="1050559"/>
            <a:ext cx="167910" cy="232839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9277" y="3395438"/>
            <a:ext cx="1655806" cy="3282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G-Buffer Creation</a:t>
            </a:r>
            <a:endParaRPr lang="en-US" sz="1400" dirty="0"/>
          </a:p>
        </p:txBody>
      </p:sp>
      <p:sp>
        <p:nvSpPr>
          <p:cNvPr id="29" name="Down Arrow 28"/>
          <p:cNvSpPr/>
          <p:nvPr/>
        </p:nvSpPr>
        <p:spPr>
          <a:xfrm>
            <a:off x="1259553" y="1644995"/>
            <a:ext cx="205946" cy="285339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398639" y="4047070"/>
            <a:ext cx="1819190" cy="914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Indirect Illumination Buffer Creation and Filtering</a:t>
            </a:r>
            <a:endParaRPr lang="en-US" sz="1400" dirty="0"/>
          </a:p>
        </p:txBody>
      </p:sp>
      <p:sp>
        <p:nvSpPr>
          <p:cNvPr id="52" name="Down Arrow 51"/>
          <p:cNvSpPr/>
          <p:nvPr/>
        </p:nvSpPr>
        <p:spPr>
          <a:xfrm>
            <a:off x="1828468" y="1658015"/>
            <a:ext cx="214529" cy="235236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2965870" y="1648391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5277171" y="1654987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8293387" y="1633157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10461050" y="1633157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813188" y="2421213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798826" y="3056978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4532946" y="2397705"/>
            <a:ext cx="209943" cy="273677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6030653" y="2381186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>
            <a:off x="9201023" y="2374723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/>
          <p:cNvSpPr/>
          <p:nvPr/>
        </p:nvSpPr>
        <p:spPr>
          <a:xfrm>
            <a:off x="2610932" y="3035661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5769575" y="3036538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7428213" y="3044259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>
            <a:off x="3624041" y="3044259"/>
            <a:ext cx="240317" cy="98728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3566880" y="4480547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>
            <a:off x="2294558" y="5914825"/>
            <a:ext cx="179877" cy="244029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wn Arrow 68"/>
          <p:cNvSpPr/>
          <p:nvPr/>
        </p:nvSpPr>
        <p:spPr>
          <a:xfrm>
            <a:off x="8143854" y="4818351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/>
          <p:cNvSpPr/>
          <p:nvPr/>
        </p:nvSpPr>
        <p:spPr>
          <a:xfrm>
            <a:off x="10052219" y="4818351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656622" y="4810307"/>
            <a:ext cx="1965805" cy="36246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VPL Visibility Test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3971489" y="5528707"/>
            <a:ext cx="2879471" cy="437321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accent4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Scene </a:t>
            </a:r>
            <a:r>
              <a:rPr lang="en-US" sz="1400" dirty="0" err="1" smtClean="0"/>
              <a:t>Voxelization</a:t>
            </a:r>
            <a:endParaRPr lang="en-US" sz="1400" dirty="0"/>
          </a:p>
        </p:txBody>
      </p:sp>
      <p:sp>
        <p:nvSpPr>
          <p:cNvPr id="31" name="Down Arrow 30"/>
          <p:cNvSpPr/>
          <p:nvPr/>
        </p:nvSpPr>
        <p:spPr>
          <a:xfrm>
            <a:off x="3217034" y="5189766"/>
            <a:ext cx="176955" cy="232649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4291914" y="5189766"/>
            <a:ext cx="230822" cy="296634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541898" y="3358140"/>
            <a:ext cx="1962100" cy="65638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Ray-bundles Creation and Shading</a:t>
            </a:r>
            <a:endParaRPr lang="en-US" sz="1400" dirty="0"/>
          </a:p>
        </p:txBody>
      </p:sp>
      <p:sp>
        <p:nvSpPr>
          <p:cNvPr id="36" name="Down Arrow 35"/>
          <p:cNvSpPr/>
          <p:nvPr/>
        </p:nvSpPr>
        <p:spPr>
          <a:xfrm>
            <a:off x="6738551" y="4031541"/>
            <a:ext cx="240512" cy="704273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8109914" y="4031541"/>
            <a:ext cx="194922" cy="36402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798060" y="3570711"/>
            <a:ext cx="1895180" cy="347979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4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Caustics Maps</a:t>
            </a:r>
            <a:endParaRPr lang="en-US" sz="1400" dirty="0"/>
          </a:p>
        </p:txBody>
      </p:sp>
      <p:sp>
        <p:nvSpPr>
          <p:cNvPr id="40" name="Down Arrow 39"/>
          <p:cNvSpPr/>
          <p:nvPr/>
        </p:nvSpPr>
        <p:spPr>
          <a:xfrm>
            <a:off x="9630609" y="3940869"/>
            <a:ext cx="230083" cy="45469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590248" y="6346179"/>
            <a:ext cx="1931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92D050"/>
                </a:solidFill>
              </a:rPr>
              <a:t>System Bottle Necks</a:t>
            </a:r>
            <a:endParaRPr lang="en-US" sz="1400" b="1" dirty="0">
              <a:solidFill>
                <a:srgbClr val="92D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92432" y="6567619"/>
            <a:ext cx="170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92D050"/>
                </a:solidFill>
              </a:rPr>
              <a:t>Our Improvements</a:t>
            </a:r>
            <a:endParaRPr lang="en-US" sz="1400" b="1" dirty="0">
              <a:solidFill>
                <a:srgbClr val="92D050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9367174" y="5906727"/>
            <a:ext cx="107092" cy="10442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9367174" y="6167751"/>
            <a:ext cx="107092" cy="10442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9367174" y="6420130"/>
            <a:ext cx="107092" cy="10442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9370912" y="6669297"/>
            <a:ext cx="107092" cy="10442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564468" y="5835113"/>
            <a:ext cx="217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92D050"/>
                </a:solidFill>
              </a:rPr>
              <a:t>Implemented techniques</a:t>
            </a:r>
            <a:endParaRPr lang="en-US" sz="1400" b="1" dirty="0">
              <a:solidFill>
                <a:srgbClr val="92D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564468" y="6093336"/>
            <a:ext cx="2382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92D050"/>
                </a:solidFill>
              </a:rPr>
              <a:t>Unimplemented techniques</a:t>
            </a:r>
            <a:endParaRPr lang="en-US" sz="1400" b="1" dirty="0">
              <a:solidFill>
                <a:srgbClr val="92D05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791726" y="4735815"/>
            <a:ext cx="1266467" cy="480956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4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Voxel-based Ray-bundles</a:t>
            </a:r>
            <a:endParaRPr lang="en-US" sz="1400" dirty="0"/>
          </a:p>
        </p:txBody>
      </p:sp>
      <p:sp>
        <p:nvSpPr>
          <p:cNvPr id="38" name="Down Arrow 37"/>
          <p:cNvSpPr/>
          <p:nvPr/>
        </p:nvSpPr>
        <p:spPr>
          <a:xfrm>
            <a:off x="6345245" y="5235879"/>
            <a:ext cx="196653" cy="259393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6522419" y="6210466"/>
            <a:ext cx="1732182" cy="40240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Regular </a:t>
            </a:r>
            <a:r>
              <a:rPr lang="en-US" sz="1400" dirty="0" err="1" smtClean="0"/>
              <a:t>Voxelization</a:t>
            </a:r>
            <a:endParaRPr lang="en-US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4312066" y="6210467"/>
            <a:ext cx="1900657" cy="401506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Sparse Voxel Octree</a:t>
            </a:r>
            <a:endParaRPr lang="en-US" sz="1400" dirty="0"/>
          </a:p>
        </p:txBody>
      </p:sp>
      <p:sp>
        <p:nvSpPr>
          <p:cNvPr id="48" name="Down Arrow 47"/>
          <p:cNvSpPr/>
          <p:nvPr/>
        </p:nvSpPr>
        <p:spPr>
          <a:xfrm>
            <a:off x="5262394" y="6008335"/>
            <a:ext cx="204248" cy="18319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6220124" y="6335954"/>
            <a:ext cx="302295" cy="17837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0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125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RTGI using rasterization</vt:lpstr>
      <vt:lpstr>System Architecture</vt:lpstr>
      <vt:lpstr>Hierarchical View of Technique Dependencies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RTGI using rasterization</dc:title>
  <dc:creator>孙彻</dc:creator>
  <cp:lastModifiedBy>孙彻</cp:lastModifiedBy>
  <cp:revision>108</cp:revision>
  <dcterms:created xsi:type="dcterms:W3CDTF">2014-09-03T13:32:11Z</dcterms:created>
  <dcterms:modified xsi:type="dcterms:W3CDTF">2015-02-07T02:06:44Z</dcterms:modified>
</cp:coreProperties>
</file>