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</a:t>
            </a:r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Chaudhury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Project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4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9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4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5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08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apture7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705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5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8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38480" y="0"/>
            <a:ext cx="928248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 is also a part of exploratory data analysis.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Bivariate</a:t>
            </a:r>
            <a:r>
              <a:rPr lang="en-US" sz="2400" dirty="0" smtClean="0"/>
              <a:t> Analysis deals with visualization of multiple variables and showing the relationship with each other.  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In this study different variables are plotted against the target variable which is the price in order to find which variables has a greater say in determining the price of the houses.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Below are some of the visual representation of  </a:t>
            </a:r>
            <a:r>
              <a:rPr lang="en-US" sz="2400" dirty="0" err="1" smtClean="0"/>
              <a:t>bivariate</a:t>
            </a:r>
            <a:r>
              <a:rPr lang="en-US" sz="2400" dirty="0" smtClean="0"/>
              <a:t> analysis.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9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Capture9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2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 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company is looking at prospective properties to buy houses to enter the market. </a:t>
            </a:r>
            <a:r>
              <a:rPr lang="en-IN" dirty="0" smtClean="0"/>
              <a:t>We </a:t>
            </a:r>
            <a:r>
              <a:rPr lang="en-IN" dirty="0" smtClean="0"/>
              <a:t>are required to build a model using Machine Learning in order to predict the actual value of the prospective properties and decide whether to invest in them or not. For this company wants to know: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Which variables are important to predict the price of variable? </a:t>
            </a:r>
          </a:p>
          <a:p>
            <a:r>
              <a:rPr lang="en-IN" dirty="0" smtClean="0"/>
              <a:t> </a:t>
            </a:r>
            <a:r>
              <a:rPr lang="en-IN" dirty="0" smtClean="0"/>
              <a:t>How do these variables describe the price of the house?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3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Indentifying and removing outliers are an important step in making a ML model.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Presence of outliers may reduce the efficiency of the model.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will be using z score to remove the outliers from the dataset.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Below are the outliers of the numeric columns of the dataset.</a:t>
            </a:r>
            <a:endParaRPr lang="en-I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9144000" cy="6858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Skewness is a measure of the distribution of data.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a measure to understand how far the data is from the normal distribution.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Data could be either right skewed or left skewed.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Skewed data reduces the effectiveness of a model so reduction in skewness helps to improve the efficiency of the model.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apture2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429000"/>
          </a:xfrm>
        </p:spPr>
      </p:pic>
      <p:pic>
        <p:nvPicPr>
          <p:cNvPr id="5" name="Picture 4" descr="Capture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Encoding and Quantifying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ML model only understands quantitative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any categorical variables while taking them into the model they have to be quantified.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Label encoding is an useful technique to quantify the categorical variables and take them into the model. 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 starts with separating the target and input variable.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Then the training and testing data are splitted.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Different algorithms and metrics are tested to find the one with the highest accuracy.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datasets are provided</a:t>
            </a:r>
          </a:p>
          <a:p>
            <a:r>
              <a:rPr lang="en-US" sz="2000" dirty="0" smtClean="0"/>
              <a:t>Training and Testing dataset.</a:t>
            </a:r>
          </a:p>
          <a:p>
            <a:r>
              <a:rPr lang="en-US" sz="2000" dirty="0" smtClean="0"/>
              <a:t>The training dataset is to train the model and testing is for predicting the results. </a:t>
            </a:r>
          </a:p>
          <a:p>
            <a:r>
              <a:rPr lang="en-US" sz="2000" dirty="0" smtClean="0"/>
              <a:t>Both the datasets are in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formats.</a:t>
            </a:r>
            <a:endParaRPr lang="en-IN" sz="2000" dirty="0"/>
          </a:p>
        </p:txBody>
      </p:sp>
      <p:pic>
        <p:nvPicPr>
          <p:cNvPr id="6" name="Picture 5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Metrics</a:t>
            </a:r>
            <a:endParaRPr lang="en-IN" dirty="0"/>
          </a:p>
        </p:txBody>
      </p:sp>
      <p:pic>
        <p:nvPicPr>
          <p:cNvPr id="4" name="Content Placeholder 3" descr="Capture2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25404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pic>
        <p:nvPicPr>
          <p:cNvPr id="4" name="Content Placeholder 3" descr="Capture3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Table</a:t>
            </a:r>
            <a:endParaRPr lang="en-IN" dirty="0"/>
          </a:p>
        </p:txBody>
      </p:sp>
      <p:pic>
        <p:nvPicPr>
          <p:cNvPr id="4" name="Content Placeholder 3" descr="Capture3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862" y="1600200"/>
            <a:ext cx="9049138" cy="52578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IN" dirty="0"/>
          </a:p>
        </p:txBody>
      </p:sp>
      <p:pic>
        <p:nvPicPr>
          <p:cNvPr id="4" name="Content Placeholder 3" descr="Capture3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216546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The preprocessing started with removing Null values.</a:t>
            </a:r>
          </a:p>
          <a:p>
            <a:r>
              <a:rPr lang="en-US" sz="1800" dirty="0" smtClean="0"/>
              <a:t>There are total of 19 columns which contains null values.</a:t>
            </a:r>
          </a:p>
          <a:p>
            <a:r>
              <a:rPr lang="en-US" sz="1800" dirty="0" smtClean="0"/>
              <a:t>Null Values are replaced by using Mean and Mode strategies.</a:t>
            </a:r>
          </a:p>
          <a:p>
            <a:r>
              <a:rPr lang="en-US" sz="1800" dirty="0" smtClean="0"/>
              <a:t>Numeric data replaced by mean and categorical data replaced by mode. </a:t>
            </a:r>
          </a:p>
          <a:p>
            <a:endParaRPr lang="en-IN" dirty="0"/>
          </a:p>
        </p:txBody>
      </p:sp>
      <p:pic>
        <p:nvPicPr>
          <p:cNvPr id="4" name="Picture 3" descr="Captur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71800"/>
            <a:ext cx="8534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Descriptive statistics are laid down to describe different statistical inferences from the data.</a:t>
            </a:r>
          </a:p>
          <a:p>
            <a:r>
              <a:rPr lang="en-US" dirty="0" smtClean="0"/>
              <a:t>The statistical inferences includes mean, median, mode, count, percentile minimum and maximum.</a:t>
            </a:r>
          </a:p>
          <a:p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83058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Correlation matrix is plotted to find the correlation coefficient of variables with one another.</a:t>
            </a:r>
          </a:p>
          <a:p>
            <a:r>
              <a:rPr lang="en-US" sz="2000" dirty="0" smtClean="0"/>
              <a:t>A correlation graph is also plotted to find the correlation of the target variable with the other variables.</a:t>
            </a:r>
          </a:p>
          <a:p>
            <a:r>
              <a:rPr lang="en-US" sz="2000" dirty="0" smtClean="0"/>
              <a:t>The variables which showed lesser correlation with the target variable are later dropped.</a:t>
            </a:r>
            <a:endParaRPr lang="en-IN" sz="2000" dirty="0"/>
          </a:p>
        </p:txBody>
      </p:sp>
      <p:pic>
        <p:nvPicPr>
          <p:cNvPr id="4" name="Picture 3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9434"/>
            <a:ext cx="9144000" cy="3138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a part of exploratory data analysis or EDA.</a:t>
            </a:r>
          </a:p>
          <a:p>
            <a:r>
              <a:rPr lang="en-US" sz="2800" dirty="0" smtClean="0"/>
              <a:t>It deals with graphically visualizing the variables of the dataset in order to find tends or insights.</a:t>
            </a:r>
          </a:p>
          <a:p>
            <a:r>
              <a:rPr lang="en-US" sz="2800" dirty="0" err="1" smtClean="0"/>
              <a:t>Univariate</a:t>
            </a:r>
            <a:r>
              <a:rPr lang="en-US" sz="2800" dirty="0" smtClean="0"/>
              <a:t> analysis deals with projecting or visualizing only one variable. </a:t>
            </a:r>
          </a:p>
          <a:p>
            <a:r>
              <a:rPr lang="en-US" sz="2800" dirty="0" smtClean="0"/>
              <a:t>Below are some </a:t>
            </a:r>
            <a:r>
              <a:rPr lang="en-US" sz="2800" dirty="0" err="1" smtClean="0"/>
              <a:t>univariate</a:t>
            </a:r>
            <a:r>
              <a:rPr lang="en-US" sz="2800" dirty="0" smtClean="0"/>
              <a:t> visualization of variables.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4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976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309</TotalTime>
  <Words>633</Words>
  <Application>Microsoft Office PowerPoint</Application>
  <PresentationFormat>On-screen Show (4:3)</PresentationFormat>
  <Paragraphs>75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Housing Project</vt:lpstr>
      <vt:lpstr>Problem Statement</vt:lpstr>
      <vt:lpstr>Data Files</vt:lpstr>
      <vt:lpstr>Data Preprocessing</vt:lpstr>
      <vt:lpstr>Descriptive Statistics</vt:lpstr>
      <vt:lpstr>Plotting Correlation</vt:lpstr>
      <vt:lpstr>Univariate Analysis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Bivariate Analysis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Plotting Outliers</vt:lpstr>
      <vt:lpstr>Slide 25</vt:lpstr>
      <vt:lpstr>Checking Skewness</vt:lpstr>
      <vt:lpstr>Slide 27</vt:lpstr>
      <vt:lpstr>Label Encoding and Quantifying</vt:lpstr>
      <vt:lpstr>Modeling</vt:lpstr>
      <vt:lpstr>Algorithms and Metrics</vt:lpstr>
      <vt:lpstr>Machine Learning</vt:lpstr>
      <vt:lpstr>Compare Table</vt:lpstr>
      <vt:lpstr>Hyper Parameter Tuning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Sourav's PC</dc:creator>
  <cp:lastModifiedBy>User</cp:lastModifiedBy>
  <cp:revision>32</cp:revision>
  <dcterms:created xsi:type="dcterms:W3CDTF">2006-08-16T00:00:00Z</dcterms:created>
  <dcterms:modified xsi:type="dcterms:W3CDTF">2021-05-30T08:00:04Z</dcterms:modified>
</cp:coreProperties>
</file>