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65878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B58C17-9DED-4CC3-8CA9-353C8C5DD1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14" name="Grafik 13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F3F134A-1668-4E99-BB5F-484905119F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F19CECA-B879-42BA-9E22-24FEFC148EF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07EA199-FDF6-46D0-A1A4-BDF8654DA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Moritz Hemmerlein</cp:lastModifiedBy>
  <cp:revision>1</cp:revision>
  <dcterms:created xsi:type="dcterms:W3CDTF">2018-03-23T15:52:42Z</dcterms:created>
  <dcterms:modified xsi:type="dcterms:W3CDTF">2018-03-23T16:11:33Z</dcterms:modified>
</cp:coreProperties>
</file>