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Hemmerlein" userId="9a668112559472f2" providerId="LiveId" clId="{16858318-22C9-4B8A-9A06-376E62435CA8}"/>
    <pc:docChg chg="undo custSel addSld modSld modMainMaster">
      <pc:chgData name="Moritz Hemmerlein" userId="9a668112559472f2" providerId="LiveId" clId="{16858318-22C9-4B8A-9A06-376E62435CA8}" dt="2018-03-23T16:11:28.878" v="214" actId="20577"/>
      <pc:docMkLst>
        <pc:docMk/>
      </pc:docMkLst>
      <pc:sldChg chg="modSp">
        <pc:chgData name="Moritz Hemmerlein" userId="9a668112559472f2" providerId="LiveId" clId="{16858318-22C9-4B8A-9A06-376E62435CA8}" dt="2018-03-23T16:11:28.878" v="214" actId="20577"/>
        <pc:sldMkLst>
          <pc:docMk/>
          <pc:sldMk cId="847862196" sldId="256"/>
        </pc:sldMkLst>
        <pc:spChg chg="mod">
          <ac:chgData name="Moritz Hemmerlein" userId="9a668112559472f2" providerId="LiveId" clId="{16858318-22C9-4B8A-9A06-376E62435CA8}" dt="2018-03-23T16:11:26.992" v="210" actId="20577"/>
          <ac:spMkLst>
            <pc:docMk/>
            <pc:sldMk cId="847862196" sldId="256"/>
            <ac:spMk id="2" creationId="{03B8D95A-682F-43FB-B364-249CBAB03415}"/>
          </ac:spMkLst>
        </pc:spChg>
        <pc:spChg chg="mod">
          <ac:chgData name="Moritz Hemmerlein" userId="9a668112559472f2" providerId="LiveId" clId="{16858318-22C9-4B8A-9A06-376E62435CA8}" dt="2018-03-23T16:11:28.878" v="214" actId="20577"/>
          <ac:spMkLst>
            <pc:docMk/>
            <pc:sldMk cId="847862196" sldId="256"/>
            <ac:spMk id="3" creationId="{DE23555A-1DAB-4DE4-8A7F-B5A3675D7CB8}"/>
          </ac:spMkLst>
        </pc:spChg>
      </pc:sldChg>
      <pc:sldChg chg="addSp delSp modSp add">
        <pc:chgData name="Moritz Hemmerlein" userId="9a668112559472f2" providerId="LiveId" clId="{16858318-22C9-4B8A-9A06-376E62435CA8}" dt="2018-03-23T16:11:19.577" v="197" actId="20577"/>
        <pc:sldMkLst>
          <pc:docMk/>
          <pc:sldMk cId="935841748" sldId="257"/>
        </pc:sldMkLst>
        <pc:spChg chg="add del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2" creationId="{43C530C8-1BCF-4828-9FA5-98ED6322EFFB}"/>
          </ac:spMkLst>
        </pc:spChg>
        <pc:spChg chg="add del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3" creationId="{1C692A13-EF09-4AEE-9449-C1AB865510C6}"/>
          </ac:spMkLst>
        </pc:spChg>
        <pc:spChg chg="add del mod">
          <ac:chgData name="Moritz Hemmerlein" userId="9a668112559472f2" providerId="LiveId" clId="{16858318-22C9-4B8A-9A06-376E62435CA8}" dt="2018-03-23T16:10:09.214" v="171" actId="20577"/>
          <ac:spMkLst>
            <pc:docMk/>
            <pc:sldMk cId="935841748" sldId="257"/>
            <ac:spMk id="4" creationId="{9C599E94-1B45-40C9-B314-A3567FAB57C9}"/>
          </ac:spMkLst>
        </pc:spChg>
        <pc:spChg chg="add del mod">
          <ac:chgData name="Moritz Hemmerlein" userId="9a668112559472f2" providerId="LiveId" clId="{16858318-22C9-4B8A-9A06-376E62435CA8}" dt="2018-03-23T16:10:09.214" v="171" actId="20577"/>
          <ac:spMkLst>
            <pc:docMk/>
            <pc:sldMk cId="935841748" sldId="257"/>
            <ac:spMk id="5" creationId="{9C6AC4BE-66D1-44E2-9E9C-4F5870454468}"/>
          </ac:spMkLst>
        </pc:spChg>
        <pc:spChg chg="add del mod">
          <ac:chgData name="Moritz Hemmerlein" userId="9a668112559472f2" providerId="LiveId" clId="{16858318-22C9-4B8A-9A06-376E62435CA8}" dt="2018-03-23T16:10:09.214" v="171" actId="20577"/>
          <ac:spMkLst>
            <pc:docMk/>
            <pc:sldMk cId="935841748" sldId="257"/>
            <ac:spMk id="6" creationId="{7D7A7773-2E7E-4059-8176-353200BF1986}"/>
          </ac:spMkLst>
        </pc:spChg>
        <pc:spChg chg="add mod">
          <ac:chgData name="Moritz Hemmerlein" userId="9a668112559472f2" providerId="LiveId" clId="{16858318-22C9-4B8A-9A06-376E62435CA8}" dt="2018-03-23T16:11:19.577" v="197" actId="20577"/>
          <ac:spMkLst>
            <pc:docMk/>
            <pc:sldMk cId="935841748" sldId="257"/>
            <ac:spMk id="7" creationId="{7F80C65C-4B3E-475F-81F1-726541F45967}"/>
          </ac:spMkLst>
        </pc:spChg>
        <pc:spChg chg="add mod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8" creationId="{62B8C8AA-6D18-4127-B7C4-5B08A76BB990}"/>
          </ac:spMkLst>
        </pc:spChg>
        <pc:spChg chg="add mod">
          <ac:chgData name="Moritz Hemmerlein" userId="9a668112559472f2" providerId="LiveId" clId="{16858318-22C9-4B8A-9A06-376E62435CA8}" dt="2018-03-23T16:11:13.394" v="185" actId="20577"/>
          <ac:spMkLst>
            <pc:docMk/>
            <pc:sldMk cId="935841748" sldId="257"/>
            <ac:spMk id="9" creationId="{E07EA199-FDF6-46D0-A1A4-BDF8654DA932}"/>
          </ac:spMkLst>
        </pc:spChg>
      </pc:sldChg>
      <pc:sldMasterChg chg="addSp delSp modSp modSldLayout">
        <pc:chgData name="Moritz Hemmerlein" userId="9a668112559472f2" providerId="LiveId" clId="{16858318-22C9-4B8A-9A06-376E62435CA8}" dt="2018-03-23T16:11:06.390" v="184" actId="14100"/>
        <pc:sldMasterMkLst>
          <pc:docMk/>
          <pc:sldMasterMk cId="2566771548" sldId="2147483708"/>
        </pc:sldMasterMkLst>
        <pc:spChg chg="add del mod">
          <ac:chgData name="Moritz Hemmerlein" userId="9a668112559472f2" providerId="LiveId" clId="{16858318-22C9-4B8A-9A06-376E62435CA8}" dt="2018-03-23T16:07:52.195" v="161" actId="1035"/>
          <ac:spMkLst>
            <pc:docMk/>
            <pc:sldMasterMk cId="2566771548" sldId="2147483708"/>
            <ac:spMk id="2" creationId="{00000000-0000-0000-0000-000000000000}"/>
          </ac:spMkLst>
        </pc:spChg>
        <pc:spChg chg="add del mod">
          <ac:chgData name="Moritz Hemmerlein" userId="9a668112559472f2" providerId="LiveId" clId="{16858318-22C9-4B8A-9A06-376E62435CA8}" dt="2018-03-23T16:10:51.350" v="180" actId="14100"/>
          <ac:spMkLst>
            <pc:docMk/>
            <pc:sldMasterMk cId="2566771548" sldId="2147483708"/>
            <ac:spMk id="3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4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5" creationId="{00000000-0000-0000-0000-000000000000}"/>
          </ac:spMkLst>
        </pc:spChg>
        <pc:spChg chg="mod">
          <ac:chgData name="Moritz Hemmerlein" userId="9a668112559472f2" providerId="LiveId" clId="{16858318-22C9-4B8A-9A06-376E62435CA8}" dt="2018-03-23T16:07:20.327" v="145" actId="113"/>
          <ac:spMkLst>
            <pc:docMk/>
            <pc:sldMasterMk cId="2566771548" sldId="2147483708"/>
            <ac:spMk id="6" creationId="{00000000-0000-0000-0000-000000000000}"/>
          </ac:spMkLst>
        </pc:spChg>
        <pc:spChg chg="add del mod">
          <ac:chgData name="Moritz Hemmerlein" userId="9a668112559472f2" providerId="LiveId" clId="{16858318-22C9-4B8A-9A06-376E62435CA8}" dt="2018-03-23T16:03:15.770" v="11" actId="478"/>
          <ac:spMkLst>
            <pc:docMk/>
            <pc:sldMasterMk cId="2566771548" sldId="2147483708"/>
            <ac:spMk id="9" creationId="{28CFD125-1B41-4ED5-8B4B-5784C0B5F16F}"/>
          </ac:spMkLst>
        </pc:spChg>
        <pc:spChg chg="add del mod">
          <ac:chgData name="Moritz Hemmerlein" userId="9a668112559472f2" providerId="LiveId" clId="{16858318-22C9-4B8A-9A06-376E62435CA8}" dt="2018-03-23T16:03:16.190" v="12" actId="478"/>
          <ac:spMkLst>
            <pc:docMk/>
            <pc:sldMasterMk cId="2566771548" sldId="2147483708"/>
            <ac:spMk id="10" creationId="{304CCE2A-66B1-4A2A-8E5E-DB6251579D56}"/>
          </ac:spMkLst>
        </pc:spChg>
        <pc:picChg chg="add del mod">
          <ac:chgData name="Moritz Hemmerlein" userId="9a668112559472f2" providerId="LiveId" clId="{16858318-22C9-4B8A-9A06-376E62435CA8}" dt="2018-03-23T16:02:09.413" v="3" actId="478"/>
          <ac:picMkLst>
            <pc:docMk/>
            <pc:sldMasterMk cId="2566771548" sldId="2147483708"/>
            <ac:picMk id="8" creationId="{CC38FB9A-D5AE-46A4-9168-A09AD37AC346}"/>
          </ac:picMkLst>
        </pc:picChg>
        <pc:picChg chg="mod">
          <ac:chgData name="Moritz Hemmerlein" userId="9a668112559472f2" providerId="LiveId" clId="{16858318-22C9-4B8A-9A06-376E62435CA8}" dt="2018-03-23T16:07:45.185" v="151" actId="14100"/>
          <ac:picMkLst>
            <pc:docMk/>
            <pc:sldMasterMk cId="2566771548" sldId="2147483708"/>
            <ac:picMk id="12" creationId="{2DB58C17-9DED-4CC3-8CA9-353C8C5DD147}"/>
          </ac:picMkLst>
        </pc:picChg>
        <pc:picChg chg="mod">
          <ac:chgData name="Moritz Hemmerlein" userId="9a668112559472f2" providerId="LiveId" clId="{16858318-22C9-4B8A-9A06-376E62435CA8}" dt="2018-03-23T16:07:45.186" v="153" actId="14100"/>
          <ac:picMkLst>
            <pc:docMk/>
            <pc:sldMasterMk cId="2566771548" sldId="2147483708"/>
            <ac:picMk id="14" creationId="{1F3F134A-1668-4E99-BB5F-484905119F1E}"/>
          </ac:picMkLst>
        </pc:picChg>
        <pc:picChg chg="del mod">
          <ac:chgData name="Moritz Hemmerlein" userId="9a668112559472f2" providerId="LiveId" clId="{16858318-22C9-4B8A-9A06-376E62435CA8}" dt="2018-03-23T16:04:14.670" v="51" actId="478"/>
          <ac:picMkLst>
            <pc:docMk/>
            <pc:sldMasterMk cId="2566771548" sldId="2147483708"/>
            <ac:picMk id="16" creationId="{B5A2B74A-4ADA-4968-A048-178D808F5C41}"/>
          </ac:picMkLst>
        </pc:picChg>
        <pc:picChg chg="mod">
          <ac:chgData name="Moritz Hemmerlein" userId="9a668112559472f2" providerId="LiveId" clId="{16858318-22C9-4B8A-9A06-376E62435CA8}" dt="2018-03-23T16:07:40.651" v="149" actId="14100"/>
          <ac:picMkLst>
            <pc:docMk/>
            <pc:sldMasterMk cId="2566771548" sldId="2147483708"/>
            <ac:picMk id="18" creationId="{BF19CECA-B879-42BA-9E22-24FEFC148EF6}"/>
          </ac:picMkLst>
        </pc:picChg>
        <pc:sldLayoutChg chg="addSp delSp modSp">
          <pc:chgData name="Moritz Hemmerlein" userId="9a668112559472f2" providerId="LiveId" clId="{16858318-22C9-4B8A-9A06-376E62435CA8}" dt="2018-03-23T16:11:06.390" v="184" actId="14100"/>
          <pc:sldLayoutMkLst>
            <pc:docMk/>
            <pc:sldMasterMk cId="2566771548" sldId="2147483708"/>
            <pc:sldLayoutMk cId="1601366572" sldId="2147483710"/>
          </pc:sldLayoutMkLst>
          <pc:spChg chg="del">
            <ac:chgData name="Moritz Hemmerlein" userId="9a668112559472f2" providerId="LiveId" clId="{16858318-22C9-4B8A-9A06-376E62435CA8}" dt="2018-03-23T16:10:27.952" v="172" actId="478"/>
            <ac:spMkLst>
              <pc:docMk/>
              <pc:sldMasterMk cId="2566771548" sldId="2147483708"/>
              <pc:sldLayoutMk cId="1601366572" sldId="2147483710"/>
              <ac:spMk id="2" creationId="{00000000-0000-0000-0000-000000000000}"/>
            </ac:spMkLst>
          </pc:spChg>
          <pc:spChg chg="mod">
            <ac:chgData name="Moritz Hemmerlein" userId="9a668112559472f2" providerId="LiveId" clId="{16858318-22C9-4B8A-9A06-376E62435CA8}" dt="2018-03-23T16:11:06.390" v="184" actId="14100"/>
            <ac:spMkLst>
              <pc:docMk/>
              <pc:sldMasterMk cId="2566771548" sldId="2147483708"/>
              <pc:sldLayoutMk cId="1601366572" sldId="2147483710"/>
              <ac:spMk id="3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28.174" v="173" actId="14100"/>
            <ac:spMkLst>
              <pc:docMk/>
              <pc:sldMasterMk cId="2566771548" sldId="2147483708"/>
              <pc:sldLayoutMk cId="1601366572" sldId="2147483710"/>
              <ac:spMk id="7" creationId="{A7F099F8-16C5-4530-84D9-3D6BE703F324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32.801" v="175" actId="14100"/>
          <pc:sldLayoutMkLst>
            <pc:docMk/>
            <pc:sldMasterMk cId="2566771548" sldId="2147483708"/>
            <pc:sldLayoutMk cId="1461355303" sldId="2147483712"/>
          </pc:sldLayoutMkLst>
          <pc:spChg chg="del">
            <ac:chgData name="Moritz Hemmerlein" userId="9a668112559472f2" providerId="LiveId" clId="{16858318-22C9-4B8A-9A06-376E62435CA8}" dt="2018-03-23T16:10:32.515" v="174" actId="478"/>
            <ac:spMkLst>
              <pc:docMk/>
              <pc:sldMasterMk cId="2566771548" sldId="2147483708"/>
              <pc:sldLayoutMk cId="1461355303" sldId="2147483712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32.801" v="175" actId="14100"/>
            <ac:spMkLst>
              <pc:docMk/>
              <pc:sldMasterMk cId="2566771548" sldId="2147483708"/>
              <pc:sldLayoutMk cId="1461355303" sldId="2147483712"/>
              <ac:spMk id="8" creationId="{D9A53952-911E-4155-80A9-CDCC933FB6D8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36.787" v="177" actId="14100"/>
          <pc:sldLayoutMkLst>
            <pc:docMk/>
            <pc:sldMasterMk cId="2566771548" sldId="2147483708"/>
            <pc:sldLayoutMk cId="1897781412" sldId="2147483713"/>
          </pc:sldLayoutMkLst>
          <pc:spChg chg="del">
            <ac:chgData name="Moritz Hemmerlein" userId="9a668112559472f2" providerId="LiveId" clId="{16858318-22C9-4B8A-9A06-376E62435CA8}" dt="2018-03-23T16:10:36.537" v="176" actId="478"/>
            <ac:spMkLst>
              <pc:docMk/>
              <pc:sldMasterMk cId="2566771548" sldId="2147483708"/>
              <pc:sldLayoutMk cId="1897781412" sldId="2147483713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36.787" v="177" actId="14100"/>
            <ac:spMkLst>
              <pc:docMk/>
              <pc:sldMasterMk cId="2566771548" sldId="2147483708"/>
              <pc:sldLayoutMk cId="1897781412" sldId="2147483713"/>
              <ac:spMk id="10" creationId="{CC227647-516D-45D7-A41A-B2900FAE767A}"/>
            </ac:spMkLst>
          </pc:spChg>
        </pc:sldLayoutChg>
        <pc:sldLayoutChg chg="addSp delSp">
          <pc:chgData name="Moritz Hemmerlein" userId="9a668112559472f2" providerId="LiveId" clId="{16858318-22C9-4B8A-9A06-376E62435CA8}" dt="2018-03-23T16:10:40.507" v="179" actId="14100"/>
          <pc:sldLayoutMkLst>
            <pc:docMk/>
            <pc:sldMasterMk cId="2566771548" sldId="2147483708"/>
            <pc:sldLayoutMk cId="1223954688" sldId="2147483714"/>
          </pc:sldLayoutMkLst>
          <pc:spChg chg="del">
            <ac:chgData name="Moritz Hemmerlein" userId="9a668112559472f2" providerId="LiveId" clId="{16858318-22C9-4B8A-9A06-376E62435CA8}" dt="2018-03-23T16:10:40.243" v="178" actId="478"/>
            <ac:spMkLst>
              <pc:docMk/>
              <pc:sldMasterMk cId="2566771548" sldId="2147483708"/>
              <pc:sldLayoutMk cId="1223954688" sldId="2147483714"/>
              <ac:spMk id="2" creationId="{00000000-0000-0000-0000-000000000000}"/>
            </ac:spMkLst>
          </pc:spChg>
          <pc:spChg chg="add">
            <ac:chgData name="Moritz Hemmerlein" userId="9a668112559472f2" providerId="LiveId" clId="{16858318-22C9-4B8A-9A06-376E62435CA8}" dt="2018-03-23T16:10:40.507" v="179" actId="14100"/>
            <ac:spMkLst>
              <pc:docMk/>
              <pc:sldMasterMk cId="2566771548" sldId="2147483708"/>
              <pc:sldLayoutMk cId="1223954688" sldId="2147483714"/>
              <ac:spMk id="6" creationId="{41DE38B5-E374-454A-9022-0A08765889E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956DA31-27ED-415A-96DF-76999C9FD0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203" y="338658"/>
            <a:ext cx="1150900" cy="602496"/>
          </a:xfrm>
          <a:prstGeom prst="rect">
            <a:avLst/>
          </a:prstGeom>
        </p:spPr>
      </p:pic>
      <p:pic>
        <p:nvPicPr>
          <p:cNvPr id="8" name="Grafik 7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4F1F6476-022A-49F9-998B-9CF60490BE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936" y="338658"/>
            <a:ext cx="1151267" cy="6024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1349BE0-750A-41A4-80D2-2DDF372A8C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6" y="350043"/>
            <a:ext cx="846363" cy="60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0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14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62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3445"/>
            <a:ext cx="10965878" cy="46787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7F099F8-16C5-4530-84D9-3D6BE703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75" y="783600"/>
            <a:ext cx="10931250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2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3D8E7F-3321-428D-89A2-A59F372E0C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313" y="211898"/>
            <a:ext cx="740312" cy="387553"/>
          </a:xfrm>
          <a:prstGeom prst="rect">
            <a:avLst/>
          </a:prstGeom>
        </p:spPr>
      </p:pic>
      <p:pic>
        <p:nvPicPr>
          <p:cNvPr id="9" name="Grafik 8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0E41E900-2C12-4075-9DE5-596692B161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839" y="211898"/>
            <a:ext cx="740548" cy="38755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55B5786-7B4A-4125-B0FB-B468EE699EF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75" y="211899"/>
            <a:ext cx="544420" cy="3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6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5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9A53952-911E-4155-80A9-CDCC933F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5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C227647-516D-45D7-A41A-B2900FAE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8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DE38B5-E374-454A-9022-0A087658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5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21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75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375D0-788C-463C-9363-76E394C21F96}" type="datetimeFigureOut">
              <a:rPr lang="de-DE" smtClean="0"/>
              <a:t>25.03.18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70AC0-BAF5-467D-8D09-11B1889686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81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065120"/>
            <a:ext cx="10972799" cy="525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10972800" cy="442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37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375D0-788C-463C-9363-76E394C21F96}" type="datetimeFigureOut">
              <a:rPr lang="de-DE" smtClean="0"/>
              <a:pPr/>
              <a:t>25.03.18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Datafest 2018 – Team: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227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0AC0-BAF5-467D-8D09-11B1889686D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677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orient="horz" pos="110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8D95A-682F-43FB-B364-249CBAB03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026" y="2004340"/>
            <a:ext cx="10197947" cy="2387600"/>
          </a:xfrm>
        </p:spPr>
        <p:txBody>
          <a:bodyPr>
            <a:normAutofit/>
          </a:bodyPr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hackers</a:t>
            </a:r>
            <a:r>
              <a:rPr lang="de-DE" dirty="0"/>
              <a:t>?</a:t>
            </a:r>
            <a:br>
              <a:rPr lang="de-DE" dirty="0"/>
            </a:br>
            <a:r>
              <a:rPr lang="de-DE" sz="3600" dirty="0"/>
              <a:t>Secure </a:t>
            </a:r>
            <a:r>
              <a:rPr lang="de-DE" sz="3600" dirty="0" err="1"/>
              <a:t>servers</a:t>
            </a:r>
            <a:r>
              <a:rPr lang="de-DE" sz="3600" dirty="0"/>
              <a:t> and </a:t>
            </a:r>
            <a:r>
              <a:rPr lang="de-DE" sz="3600" dirty="0" err="1"/>
              <a:t>cyber</a:t>
            </a:r>
            <a:r>
              <a:rPr lang="de-DE" sz="3600" dirty="0"/>
              <a:t> </a:t>
            </a:r>
            <a:r>
              <a:rPr lang="de-DE" sz="3600" dirty="0" err="1"/>
              <a:t>attacks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23555A-1DAB-4DE4-8A7F-B5A3675D7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de-DE" dirty="0"/>
              <a:t>The Resolute </a:t>
            </a:r>
            <a:r>
              <a:rPr lang="de-DE" dirty="0" err="1"/>
              <a:t>Mean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6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2B8C8AA-6D18-4127-B7C4-5B08A76BB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0478"/>
            <a:ext cx="5410199" cy="1572491"/>
          </a:xfrm>
        </p:spPr>
        <p:txBody>
          <a:bodyPr>
            <a:normAutofit fontScale="85000" lnSpcReduction="20000"/>
          </a:bodyPr>
          <a:lstStyle/>
          <a:p>
            <a:r>
              <a:rPr lang="de-DE" sz="2000" dirty="0" err="1"/>
              <a:t>Histogram</a:t>
            </a:r>
            <a:r>
              <a:rPr lang="de-DE" sz="2000" dirty="0"/>
              <a:t>: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secure</a:t>
            </a:r>
            <a:r>
              <a:rPr lang="de-DE" sz="2000" dirty="0"/>
              <a:t> </a:t>
            </a:r>
            <a:r>
              <a:rPr lang="de-DE" sz="2000" dirty="0" err="1"/>
              <a:t>servers</a:t>
            </a:r>
            <a:r>
              <a:rPr lang="de-DE" sz="2000" dirty="0"/>
              <a:t> </a:t>
            </a:r>
          </a:p>
          <a:p>
            <a:r>
              <a:rPr lang="de-DE" sz="2000" dirty="0"/>
              <a:t>NL: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unique</a:t>
            </a:r>
            <a:r>
              <a:rPr lang="de-DE" sz="2000" dirty="0"/>
              <a:t> IP </a:t>
            </a:r>
            <a:r>
              <a:rPr lang="de-DE" sz="2000" dirty="0" err="1"/>
              <a:t>addresses</a:t>
            </a:r>
            <a:r>
              <a:rPr lang="de-DE" sz="2000" dirty="0"/>
              <a:t>, </a:t>
            </a:r>
            <a:r>
              <a:rPr lang="de-DE" sz="2000" dirty="0" err="1"/>
              <a:t>relatively</a:t>
            </a:r>
            <a:r>
              <a:rPr lang="de-DE" sz="2000" dirty="0"/>
              <a:t> large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attacks</a:t>
            </a:r>
            <a:endParaRPr lang="de-DE" sz="2000" dirty="0"/>
          </a:p>
          <a:p>
            <a:r>
              <a:rPr lang="de-DE" sz="2000" dirty="0"/>
              <a:t>Focus on: </a:t>
            </a:r>
            <a:r>
              <a:rPr lang="de-DE" sz="2000" dirty="0" err="1"/>
              <a:t>Netherlands</a:t>
            </a:r>
            <a:r>
              <a:rPr lang="de-DE" sz="2000" dirty="0"/>
              <a:t>, United States, Russia, Brazil and China -&gt; Countries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</a:t>
            </a:r>
            <a:r>
              <a:rPr lang="de-DE" sz="2000" dirty="0" err="1"/>
              <a:t>originated</a:t>
            </a:r>
            <a:r>
              <a:rPr lang="de-DE" sz="2000" dirty="0"/>
              <a:t> IP </a:t>
            </a:r>
            <a:r>
              <a:rPr lang="de-DE" sz="2000" dirty="0" err="1"/>
              <a:t>adresses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F80C65C-4B3E-475F-81F1-726541F4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75" y="912610"/>
            <a:ext cx="10931250" cy="525697"/>
          </a:xfrm>
        </p:spPr>
        <p:txBody>
          <a:bodyPr>
            <a:normAutofit fontScale="90000"/>
          </a:bodyPr>
          <a:lstStyle/>
          <a:p>
            <a:r>
              <a:rPr lang="de-DE" dirty="0"/>
              <a:t>Server Security &amp; </a:t>
            </a:r>
            <a:br>
              <a:rPr lang="de-DE" dirty="0"/>
            </a:br>
            <a:r>
              <a:rPr lang="de-DE" dirty="0" err="1"/>
              <a:t>Cyber</a:t>
            </a:r>
            <a:r>
              <a:rPr lang="de-DE" dirty="0"/>
              <a:t> </a:t>
            </a:r>
            <a:r>
              <a:rPr lang="de-DE" dirty="0" err="1"/>
              <a:t>Activity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EFC9208-873C-48DB-9E7C-0D274DBE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476" y="3811790"/>
            <a:ext cx="12240476" cy="3046209"/>
          </a:xfrm>
          <a:prstGeom prst="rect">
            <a:avLst/>
          </a:prstGeom>
        </p:spPr>
      </p:pic>
      <p:pic>
        <p:nvPicPr>
          <p:cNvPr id="5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60F5F5DC-2F1B-44BD-BAD9-51A4ECE99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087" y="1198894"/>
            <a:ext cx="4607313" cy="261289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EB9EF76-EA8A-49FD-8D3E-80B9F5C32BB3}"/>
              </a:ext>
            </a:extLst>
          </p:cNvPr>
          <p:cNvSpPr/>
          <p:nvPr/>
        </p:nvSpPr>
        <p:spPr>
          <a:xfrm>
            <a:off x="746580" y="627409"/>
            <a:ext cx="4694664" cy="23061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</a:rPr>
              <a:t>Make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heatmap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nicer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</a:rPr>
              <a:t>Include</a:t>
            </a:r>
            <a:r>
              <a:rPr lang="de-DE" dirty="0">
                <a:solidFill>
                  <a:schemeClr val="tx1"/>
                </a:solidFill>
              </a:rPr>
              <a:t> nice </a:t>
            </a:r>
            <a:r>
              <a:rPr lang="de-DE" dirty="0" err="1">
                <a:solidFill>
                  <a:schemeClr val="tx1"/>
                </a:solidFill>
              </a:rPr>
              <a:t>story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text</a:t>
            </a:r>
            <a:r>
              <a:rPr lang="de-DE" dirty="0">
                <a:solidFill>
                  <a:schemeClr val="tx1"/>
                </a:solidFill>
              </a:rPr>
              <a:t>/</a:t>
            </a:r>
            <a:r>
              <a:rPr lang="de-DE" dirty="0" err="1">
                <a:solidFill>
                  <a:schemeClr val="tx1"/>
                </a:solidFill>
              </a:rPr>
              <a:t>bullet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points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solidFill>
                  <a:schemeClr val="tx1"/>
                </a:solidFill>
              </a:rPr>
              <a:t>Adjust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colors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uniform </a:t>
            </a:r>
            <a:r>
              <a:rPr lang="de-DE" dirty="0" err="1">
                <a:solidFill>
                  <a:schemeClr val="tx1"/>
                </a:solidFill>
              </a:rPr>
              <a:t>coloring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graphics</a:t>
            </a:r>
            <a:r>
              <a:rPr lang="de-DE" dirty="0">
                <a:solidFill>
                  <a:schemeClr val="tx1"/>
                </a:solidFill>
              </a:rPr>
              <a:t> (e.g. nice </a:t>
            </a:r>
            <a:r>
              <a:rPr lang="de-DE" dirty="0" err="1">
                <a:solidFill>
                  <a:schemeClr val="tx1"/>
                </a:solidFill>
              </a:rPr>
              <a:t>blue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scales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something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Order </a:t>
            </a:r>
            <a:r>
              <a:rPr lang="de-DE" dirty="0" err="1">
                <a:solidFill>
                  <a:schemeClr val="tx1"/>
                </a:solidFill>
              </a:rPr>
              <a:t>graphics</a:t>
            </a:r>
            <a:r>
              <a:rPr lang="de-DE" dirty="0">
                <a:solidFill>
                  <a:schemeClr val="tx1"/>
                </a:solidFill>
              </a:rPr>
              <a:t> and </a:t>
            </a:r>
            <a:r>
              <a:rPr lang="de-DE" dirty="0" err="1">
                <a:solidFill>
                  <a:schemeClr val="tx1"/>
                </a:solidFill>
              </a:rPr>
              <a:t>text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nicely</a:t>
            </a:r>
            <a:r>
              <a:rPr lang="de-DE" dirty="0">
                <a:solidFill>
                  <a:schemeClr val="tx1"/>
                </a:solidFill>
              </a:rPr>
              <a:t> on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slides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1"/>
                </a:solidFill>
              </a:rPr>
              <a:t>Maybe </a:t>
            </a:r>
            <a:r>
              <a:rPr lang="de-DE" dirty="0" err="1">
                <a:solidFill>
                  <a:schemeClr val="tx1"/>
                </a:solidFill>
              </a:rPr>
              <a:t>include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background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 on </a:t>
            </a:r>
            <a:r>
              <a:rPr lang="de-DE" dirty="0" err="1">
                <a:solidFill>
                  <a:schemeClr val="tx1"/>
                </a:solidFill>
              </a:rPr>
              <a:t>slides</a:t>
            </a:r>
            <a:r>
              <a:rPr lang="de-DE" dirty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4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F80C65C-4B3E-475F-81F1-726541F4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Cyber</a:t>
            </a:r>
            <a:r>
              <a:rPr lang="de-DE" dirty="0"/>
              <a:t> </a:t>
            </a:r>
            <a:r>
              <a:rPr lang="de-DE" dirty="0" err="1"/>
              <a:t>Activity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Top 5 Countries</a:t>
            </a:r>
          </a:p>
        </p:txBody>
      </p:sp>
      <p:pic>
        <p:nvPicPr>
          <p:cNvPr id="21" name="Grafik 20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23324DCD-B9B1-471A-B550-3B5530B11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31" y="3536038"/>
            <a:ext cx="6945269" cy="3194824"/>
          </a:xfrm>
          <a:prstGeom prst="rect">
            <a:avLst/>
          </a:prstGeom>
        </p:spPr>
      </p:pic>
      <p:pic>
        <p:nvPicPr>
          <p:cNvPr id="15" name="Inhaltsplatzhalter 14" descr="Ein Bild, das Text, Karte, Screenshot enthält.&#10;&#10;Mit hoher Zuverlässigkeit generierte Beschreibung">
            <a:extLst>
              <a:ext uri="{FF2B5EF4-FFF2-40B4-BE49-F238E27FC236}">
                <a16:creationId xmlns:a16="http://schemas.microsoft.com/office/drawing/2014/main" id="{19392A9B-4ECD-4256-9C2D-1DEE308DC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185" y="1430081"/>
            <a:ext cx="6096000" cy="2804160"/>
          </a:xfrm>
        </p:spPr>
      </p:pic>
    </p:spTree>
    <p:extLst>
      <p:ext uri="{BB962C8B-B14F-4D97-AF65-F5344CB8AC3E}">
        <p14:creationId xmlns:p14="http://schemas.microsoft.com/office/powerpoint/2010/main" val="121696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106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Office Theme</vt:lpstr>
      <vt:lpstr>Is your computer being used by hackers? Secure servers and cyber attacks</vt:lpstr>
      <vt:lpstr>Server Security &amp;  Cyber Activity</vt:lpstr>
      <vt:lpstr>Cyber Activity across Top 5 Countries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Moritz Hemmerlein</dc:creator>
  <cp:lastModifiedBy>Hannah Miles</cp:lastModifiedBy>
  <cp:revision>16</cp:revision>
  <dcterms:created xsi:type="dcterms:W3CDTF">2018-03-23T15:52:42Z</dcterms:created>
  <dcterms:modified xsi:type="dcterms:W3CDTF">2018-03-25T07:33:05Z</dcterms:modified>
</cp:coreProperties>
</file>