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2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 actId="14100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 actId="14100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 actId="14100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 actId="14100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 actId="14100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 actId="14100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 actId="14100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 actId="14100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 actId="14100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 actId="14100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65878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24.03.18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B58C17-9DED-4CC3-8CA9-353C8C5DD1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14" name="Grafik 13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F3F134A-1668-4E99-BB5F-484905119F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19CECA-B879-42BA-9E22-24FEFC148EF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26" y="2693453"/>
            <a:ext cx="10197947" cy="23876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When</a:t>
            </a:r>
            <a:r>
              <a:rPr lang="de-DE" dirty="0"/>
              <a:t> international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per </a:t>
            </a:r>
            <a:r>
              <a:rPr lang="de-DE" dirty="0" err="1"/>
              <a:t>capita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less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de-DE" dirty="0"/>
              <a:t>The Resolute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07EA199-FDF6-46D0-A1A4-BDF8654DA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When international malicious cyber activity is high, countries with more secure internet servers per capita are used less</vt:lpstr>
      <vt:lpstr>Title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Hannah Miles</cp:lastModifiedBy>
  <cp:revision>3</cp:revision>
  <dcterms:created xsi:type="dcterms:W3CDTF">2018-03-23T15:52:42Z</dcterms:created>
  <dcterms:modified xsi:type="dcterms:W3CDTF">2018-03-24T21:14:35Z</dcterms:modified>
</cp:coreProperties>
</file>