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3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56" r:id="rId2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AF0F6"/>
    <a:srgbClr val="3C6A90"/>
    <a:srgbClr val="174C7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82" autoAdjust="0"/>
    <p:restoredTop sz="95332" autoAdjust="0"/>
  </p:normalViewPr>
  <p:slideViewPr>
    <p:cSldViewPr>
      <p:cViewPr varScale="1">
        <p:scale>
          <a:sx n="108" d="100"/>
          <a:sy n="108" d="100"/>
        </p:scale>
        <p:origin x="1312" y="2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8" d="100"/>
          <a:sy n="58" d="100"/>
        </p:scale>
        <p:origin x="3197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4D91D665-F954-4320-948F-618561BBA760}" type="datetimeFigureOut">
              <a:rPr lang="de-DE" smtClean="0"/>
              <a:pPr/>
              <a:t>18.10.19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71074254-83BB-4173-8FE9-35A1A66114E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208754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2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6" y="3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7762330E-7A79-41CB-9878-BFAD6B192309}" type="datetimeFigureOut">
              <a:rPr lang="de-DE" smtClean="0"/>
              <a:pPr/>
              <a:t>18.10.19</a:t>
            </a:fld>
            <a:endParaRPr lang="de-DE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92188" y="768350"/>
            <a:ext cx="5114925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DE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2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6" y="9721109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391F7446-366F-452E-A38B-48032F81C48F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2331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91F7446-366F-452E-A38B-48032F81C48F}" type="slidenum">
              <a:rPr lang="de-DE" smtClean="0"/>
              <a:pPr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91335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 descr="http://blog.plazafamilia.com/wp-content/uploads/2012/05/Middle-School-Performance-1.jpg"/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93" t="7577" r="863" b="-6408"/>
          <a:stretch/>
        </p:blipFill>
        <p:spPr bwMode="auto">
          <a:xfrm>
            <a:off x="-28331" y="-243408"/>
            <a:ext cx="9172331" cy="6158122"/>
          </a:xfrm>
          <a:prstGeom prst="rect">
            <a:avLst/>
          </a:prstGeom>
          <a:noFill/>
          <a:effectLst>
            <a:outerShdw blurRad="50800" dist="50800" dir="5400000" algn="ctr" rotWithShape="0">
              <a:srgbClr val="000000">
                <a:alpha val="77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Rechteck 6"/>
          <p:cNvSpPr/>
          <p:nvPr/>
        </p:nvSpPr>
        <p:spPr bwMode="white">
          <a:xfrm>
            <a:off x="0" y="5617840"/>
            <a:ext cx="9144000" cy="124016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2362200" y="2636912"/>
            <a:ext cx="6477000" cy="2908920"/>
          </a:xfrm>
          <a:prstGeom prst="rect">
            <a:avLst/>
          </a:prstGeom>
          <a:solidFill>
            <a:srgbClr val="EAF0F6">
              <a:alpha val="76863"/>
            </a:srgbClr>
          </a:solidFill>
        </p:spPr>
        <p:txBody>
          <a:bodyPr anchor="b"/>
          <a:lstStyle>
            <a:lvl1pPr>
              <a:defRPr cap="all" baseline="0">
                <a:solidFill>
                  <a:schemeClr val="tx1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7" name="Fußzeilenplatzhalt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  <a:prstGeom prst="rect">
            <a:avLst/>
          </a:prstGeom>
        </p:spPr>
        <p:txBody>
          <a:bodyPr/>
          <a:lstStyle>
            <a:lvl1pPr algn="r">
              <a:defRPr>
                <a:solidFill>
                  <a:schemeClr val="tx1"/>
                </a:solidFill>
              </a:defRPr>
            </a:lvl1pPr>
          </a:lstStyle>
          <a:p>
            <a:endParaRPr lang="de-DE" dirty="0"/>
          </a:p>
        </p:txBody>
      </p:sp>
      <p:sp>
        <p:nvSpPr>
          <p:cNvPr id="29" name="Foliennummernplatzhalt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pic>
        <p:nvPicPr>
          <p:cNvPr id="12" name="Picture 2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300192" y="5815138"/>
            <a:ext cx="2766168" cy="8542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6" name="Picture 2" descr="http://upload.wikimedia.org/wikipedia/commons/thumb/b/b9/Universit%C3%A4t_Potsdam_logo.svg/500px-Universit%C3%A4t_Potsdam_logo.svg.png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04" y="5644412"/>
            <a:ext cx="1206136" cy="12061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feld 9"/>
          <p:cNvSpPr txBox="1"/>
          <p:nvPr userDrawn="1"/>
        </p:nvSpPr>
        <p:spPr>
          <a:xfrm>
            <a:off x="1622232" y="5599797"/>
            <a:ext cx="455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Inklusionspädagogik: </a:t>
            </a:r>
            <a:br>
              <a:rPr lang="de-DE" sz="2400" dirty="0"/>
            </a:br>
            <a:r>
              <a:rPr lang="de-DE" sz="2400" dirty="0"/>
              <a:t>Forschungsmethoden und Diagnostik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  <p:sp>
        <p:nvSpPr>
          <p:cNvPr id="5" name="Titelplatzhalter 21"/>
          <p:cNvSpPr>
            <a:spLocks noGrp="1"/>
          </p:cNvSpPr>
          <p:nvPr>
            <p:ph type="title"/>
          </p:nvPr>
        </p:nvSpPr>
        <p:spPr>
          <a:xfrm>
            <a:off x="251520" y="52788"/>
            <a:ext cx="8712968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7" name="Textplatzhalter 12"/>
          <p:cNvSpPr>
            <a:spLocks noGrp="1"/>
          </p:cNvSpPr>
          <p:nvPr>
            <p:ph idx="1"/>
          </p:nvPr>
        </p:nvSpPr>
        <p:spPr>
          <a:xfrm>
            <a:off x="251520" y="1412776"/>
            <a:ext cx="8712968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800">
                <a:solidFill>
                  <a:srgbClr val="3C6A90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7" name="Rechteck 6"/>
          <p:cNvSpPr/>
          <p:nvPr/>
        </p:nvSpPr>
        <p:spPr bwMode="white">
          <a:xfrm>
            <a:off x="0" y="156592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hteck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Rechteck 8"/>
          <p:cNvSpPr/>
          <p:nvPr/>
        </p:nvSpPr>
        <p:spPr>
          <a:xfrm>
            <a:off x="1371600" y="1628800"/>
            <a:ext cx="7772400" cy="990600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371600" y="1646312"/>
            <a:ext cx="7620000" cy="990600"/>
          </a:xfrm>
          <a:prstGeom prst="rect">
            <a:avLst/>
          </a:prstGeo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12" name="Datumsplatzhalter 11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13" name="Foliennummernplatzhalt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2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iskussion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28600"/>
            <a:ext cx="8568952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Diskussion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4" name="Grafik 3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3928" y="-99392"/>
            <a:ext cx="3806960" cy="2317487"/>
          </a:xfrm>
          <a:prstGeom prst="rect">
            <a:avLst/>
          </a:prstGeom>
        </p:spPr>
      </p:pic>
      <p:sp>
        <p:nvSpPr>
          <p:cNvPr id="7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035575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ufgabe"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eck 4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323528" y="228600"/>
            <a:ext cx="8568952" cy="990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noProof="0" dirty="0"/>
              <a:t>Aufgabe</a:t>
            </a:r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323528" y="1600200"/>
            <a:ext cx="8568952" cy="4997152"/>
          </a:xfrm>
          <a:prstGeom prst="rect">
            <a:avLst/>
          </a:prstGeo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 dirty="0"/>
              <a:t>Textmasterformat bearbeiten</a:t>
            </a:r>
          </a:p>
          <a:p>
            <a:pPr lvl="1" eaLnBrk="1" latinLnBrk="0" hangingPunct="1"/>
            <a:r>
              <a:rPr lang="de-DE" dirty="0"/>
              <a:t>Zweite Ebene</a:t>
            </a:r>
          </a:p>
          <a:p>
            <a:pPr lvl="2" eaLnBrk="1" latinLnBrk="0" hangingPunct="1"/>
            <a:r>
              <a:rPr lang="de-DE" dirty="0"/>
              <a:t>Dritte Ebene</a:t>
            </a:r>
          </a:p>
          <a:p>
            <a:pPr lvl="3" eaLnBrk="1" latinLnBrk="0" hangingPunct="1"/>
            <a:r>
              <a:rPr lang="de-DE" dirty="0"/>
              <a:t>Vierte Ebene</a:t>
            </a:r>
          </a:p>
          <a:p>
            <a:pPr lvl="4" eaLnBrk="1" latinLnBrk="0" hangingPunct="1"/>
            <a:r>
              <a:rPr lang="de-DE" dirty="0"/>
              <a:t>Fünfte Ebene</a:t>
            </a:r>
            <a:endParaRPr kumimoji="0" lang="en-US" dirty="0"/>
          </a:p>
        </p:txBody>
      </p:sp>
      <p:pic>
        <p:nvPicPr>
          <p:cNvPr id="6" name="Picture 2" descr="http://images.clipartpanda.com/task-clipart-task-md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2394" y="228600"/>
            <a:ext cx="1535846" cy="17008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92284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Methodenexkurs">
    <p:bg>
      <p:bgPr>
        <a:solidFill>
          <a:schemeClr val="accent1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8" name="Inhaltsplatzhalt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997152"/>
          </a:xfrm>
        </p:spPr>
        <p:txBody>
          <a:bodyPr/>
          <a:lstStyle>
            <a:lvl2pPr>
              <a:buClr>
                <a:srgbClr val="3C6A90"/>
              </a:buClr>
              <a:defRPr/>
            </a:lvl2pPr>
          </a:lstStyle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 dirty="0"/>
          </a:p>
        </p:txBody>
      </p:sp>
      <p:sp>
        <p:nvSpPr>
          <p:cNvPr id="3" name="Textfeld 2"/>
          <p:cNvSpPr txBox="1"/>
          <p:nvPr userDrawn="1"/>
        </p:nvSpPr>
        <p:spPr>
          <a:xfrm rot="16200000">
            <a:off x="-284815" y="364936"/>
            <a:ext cx="1151276" cy="510653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>
              <a:lnSpc>
                <a:spcPts val="1600"/>
              </a:lnSpc>
            </a:pPr>
            <a:r>
              <a:rPr lang="de-DE" b="0" dirty="0">
                <a:solidFill>
                  <a:schemeClr val="tx2">
                    <a:lumMod val="50000"/>
                  </a:schemeClr>
                </a:solidFill>
              </a:rPr>
              <a:t>RESEARCH</a:t>
            </a:r>
          </a:p>
          <a:p>
            <a:pPr algn="ctr">
              <a:lnSpc>
                <a:spcPts val="1600"/>
              </a:lnSpc>
            </a:pPr>
            <a:r>
              <a:rPr lang="de-DE" b="0" dirty="0">
                <a:solidFill>
                  <a:schemeClr val="tx2">
                    <a:lumMod val="50000"/>
                  </a:schemeClr>
                </a:solidFill>
              </a:rPr>
              <a:t>METHODS</a:t>
            </a:r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64639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9" name="Inhaltsplatzhalt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8" name="Datumsplatzhalter 7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0" name="Foliennummernplatzhalter 9"/>
          <p:cNvSpPr>
            <a:spLocks noGrp="1"/>
          </p:cNvSpPr>
          <p:nvPr>
            <p:ph type="sldNum" sz="quarter" idx="16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rtlCol="0"/>
          <a:lstStyle/>
          <a:p>
            <a:fld id="{6C6AE60A-B69C-4790-82F7-3882EDF23186}" type="slidenum">
              <a:rPr lang="de-DE" smtClean="0"/>
              <a:pPr/>
              <a:t>‹#›</a:t>
            </a:fld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  <a:prstGeom prst="rect">
            <a:avLst/>
          </a:prstGeom>
        </p:spPr>
        <p:txBody>
          <a:bodyPr anchor="ctr"/>
          <a:lstStyle>
            <a:lvl1pPr>
              <a:defRPr/>
            </a:lvl1pPr>
          </a:lstStyle>
          <a:p>
            <a:r>
              <a:rPr kumimoji="0" lang="de-DE"/>
              <a:t>Titelmasterformat durch Klicken bearbeiten</a:t>
            </a:r>
            <a:endParaRPr kumimoji="0" lang="en-US"/>
          </a:p>
        </p:txBody>
      </p:sp>
      <p:sp>
        <p:nvSpPr>
          <p:cNvPr id="11" name="Inhaltsplatzhalt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  <a:prstGeom prst="rect">
            <a:avLst/>
          </a:prstGeom>
        </p:spPr>
        <p:txBody>
          <a:bodyPr/>
          <a:lstStyle/>
          <a:p>
            <a:pPr lvl="0" eaLnBrk="1" latinLnBrk="0" hangingPunct="1"/>
            <a:r>
              <a:rPr lang="de-DE"/>
              <a:t>Textmasterformat bearbeiten</a:t>
            </a:r>
          </a:p>
          <a:p>
            <a:pPr lvl="1" eaLnBrk="1" latinLnBrk="0" hangingPunct="1"/>
            <a:r>
              <a:rPr lang="de-DE"/>
              <a:t>Zweite Ebene</a:t>
            </a:r>
          </a:p>
          <a:p>
            <a:pPr lvl="2" eaLnBrk="1" latinLnBrk="0" hangingPunct="1"/>
            <a:r>
              <a:rPr lang="de-DE"/>
              <a:t>Dritte Ebene</a:t>
            </a:r>
          </a:p>
          <a:p>
            <a:pPr lvl="3" eaLnBrk="1" latinLnBrk="0" hangingPunct="1"/>
            <a:r>
              <a:rPr lang="de-DE"/>
              <a:t>Vierte Ebene</a:t>
            </a:r>
          </a:p>
          <a:p>
            <a:pPr lvl="4" eaLnBrk="1" latinLnBrk="0" hangingPunct="1"/>
            <a:r>
              <a:rPr lang="de-DE"/>
              <a:t>Fünfte Ebene</a:t>
            </a:r>
            <a:endParaRPr kumimoji="0" lang="en-US"/>
          </a:p>
        </p:txBody>
      </p:sp>
      <p:sp>
        <p:nvSpPr>
          <p:cNvPr id="10" name="Datumsplatzhalter 9"/>
          <p:cNvSpPr>
            <a:spLocks noGrp="1"/>
          </p:cNvSpPr>
          <p:nvPr>
            <p:ph type="dt" sz="half" idx="15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4" name="Fußzeilenplatzhalter 13"/>
          <p:cNvSpPr>
            <a:spLocks noGrp="1"/>
          </p:cNvSpPr>
          <p:nvPr>
            <p:ph type="ftr" sz="quarter" idx="17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rtlCol="0"/>
          <a:lstStyle/>
          <a:p>
            <a:endParaRPr lang="de-DE" dirty="0"/>
          </a:p>
        </p:txBody>
      </p:sp>
      <p:sp>
        <p:nvSpPr>
          <p:cNvPr id="16" name="Textplatzhalt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prstGeom prst="rect">
            <a:avLst/>
          </a:prstGeo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  <p:sp>
        <p:nvSpPr>
          <p:cNvPr id="15" name="Textplatzhalt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prstGeom prst="rect">
            <a:avLst/>
          </a:prstGeo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de-DE"/>
              <a:t>Textmasterformat bearbeiten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/>
          <a:lstStyle/>
          <a:p>
            <a:r>
              <a:rPr kumimoji="0" lang="de-DE"/>
              <a:t>Titelmasterformat durch Klicken bearbeiten</a:t>
            </a:r>
            <a:endParaRPr kumimoji="0" lang="en-US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/>
          <a:lstStyle/>
          <a:p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platzhalter 21"/>
          <p:cNvSpPr>
            <a:spLocks noGrp="1"/>
          </p:cNvSpPr>
          <p:nvPr>
            <p:ph type="title"/>
          </p:nvPr>
        </p:nvSpPr>
        <p:spPr>
          <a:xfrm>
            <a:off x="251520" y="52788"/>
            <a:ext cx="8712968" cy="1160254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de-DE" dirty="0"/>
              <a:t>Titelmasterformat durch Klicken bearbeiten</a:t>
            </a:r>
            <a:endParaRPr kumimoji="0" lang="en-US" dirty="0"/>
          </a:p>
        </p:txBody>
      </p:sp>
      <p:sp>
        <p:nvSpPr>
          <p:cNvPr id="11" name="Textplatzhalter 12"/>
          <p:cNvSpPr>
            <a:spLocks noGrp="1"/>
          </p:cNvSpPr>
          <p:nvPr>
            <p:ph type="body" idx="1"/>
          </p:nvPr>
        </p:nvSpPr>
        <p:spPr>
          <a:xfrm>
            <a:off x="251520" y="1412776"/>
            <a:ext cx="8712968" cy="532859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de-DE" dirty="0"/>
              <a:t>Textmasterformate durch Klicken bearbeiten</a:t>
            </a:r>
          </a:p>
          <a:p>
            <a:pPr lvl="1" eaLnBrk="1" latinLnBrk="0" hangingPunct="1"/>
            <a:r>
              <a:rPr kumimoji="0" lang="de-DE" dirty="0"/>
              <a:t>Zweite Ebene</a:t>
            </a:r>
          </a:p>
          <a:p>
            <a:pPr lvl="2" eaLnBrk="1" latinLnBrk="0" hangingPunct="1"/>
            <a:r>
              <a:rPr kumimoji="0" lang="de-DE" dirty="0"/>
              <a:t>Dritte Ebene</a:t>
            </a:r>
          </a:p>
          <a:p>
            <a:pPr lvl="3" eaLnBrk="1" latinLnBrk="0" hangingPunct="1"/>
            <a:r>
              <a:rPr kumimoji="0" lang="de-DE" dirty="0"/>
              <a:t>Vierte Ebene</a:t>
            </a:r>
          </a:p>
          <a:p>
            <a:pPr lvl="4" eaLnBrk="1" latinLnBrk="0" hangingPunct="1"/>
            <a:r>
              <a:rPr kumimoji="0" lang="de-DE" dirty="0"/>
              <a:t>Fünfte Ebene</a:t>
            </a:r>
            <a:endParaRPr kumimoji="0" lang="en-US" dirty="0"/>
          </a:p>
        </p:txBody>
      </p:sp>
      <p:sp>
        <p:nvSpPr>
          <p:cNvPr id="12" name="Rechteck 11"/>
          <p:cNvSpPr/>
          <p:nvPr userDrawn="1"/>
        </p:nvSpPr>
        <p:spPr>
          <a:xfrm>
            <a:off x="-4308" y="1268760"/>
            <a:ext cx="9148308" cy="45719"/>
          </a:xfrm>
          <a:prstGeom prst="rect">
            <a:avLst/>
          </a:prstGeom>
          <a:solidFill>
            <a:srgbClr val="3C6A90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6" name="Foliennummernplatzhalter 7"/>
          <p:cNvSpPr>
            <a:spLocks noGrp="1"/>
          </p:cNvSpPr>
          <p:nvPr>
            <p:ph type="sldNum" sz="quarter" idx="4"/>
          </p:nvPr>
        </p:nvSpPr>
        <p:spPr>
          <a:xfrm>
            <a:off x="8522094" y="6492876"/>
            <a:ext cx="621906" cy="36512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none"/>
        </p:style>
        <p:txBody>
          <a:bodyPr/>
          <a:lstStyle>
            <a:lvl1pPr>
              <a:defRPr/>
            </a:lvl1pPr>
          </a:lstStyle>
          <a:p>
            <a:fld id="{CF4B3F6B-39C9-4510-B037-FE16549ABC90}" type="slidenum">
              <a:rPr lang="de-DE"/>
              <a:pPr/>
              <a:t>‹#›</a:t>
            </a:fld>
            <a:endParaRPr lang="de-D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75" r:id="rId4"/>
    <p:sldLayoutId id="2147483676" r:id="rId5"/>
    <p:sldLayoutId id="2147483677" r:id="rId6"/>
    <p:sldLayoutId id="2147483664" r:id="rId7"/>
    <p:sldLayoutId id="2147483665" r:id="rId8"/>
    <p:sldLayoutId id="2147483666" r:id="rId9"/>
    <p:sldLayoutId id="2147483667" r:id="rId10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 baseline="0">
          <a:solidFill>
            <a:srgbClr val="3C6A90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>
            <a:lumMod val="50000"/>
          </a:schemeClr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2483768" y="1844824"/>
            <a:ext cx="6336704" cy="3701008"/>
          </a:xfrm>
          <a:solidFill>
            <a:schemeClr val="accent1">
              <a:lumMod val="60000"/>
              <a:lumOff val="40000"/>
              <a:alpha val="89000"/>
            </a:schemeClr>
          </a:solidFill>
        </p:spPr>
        <p:txBody>
          <a:bodyPr>
            <a:normAutofit/>
          </a:bodyPr>
          <a:lstStyle/>
          <a:p>
            <a:endParaRPr lang="de-DE" dirty="0"/>
          </a:p>
        </p:txBody>
      </p:sp>
      <p:sp>
        <p:nvSpPr>
          <p:cNvPr id="3" name="Textfeld 2"/>
          <p:cNvSpPr txBox="1"/>
          <p:nvPr/>
        </p:nvSpPr>
        <p:spPr>
          <a:xfrm>
            <a:off x="1622232" y="5599797"/>
            <a:ext cx="455092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2400" dirty="0"/>
              <a:t>Prof. Dr. Jürgen Wilbert</a:t>
            </a:r>
          </a:p>
          <a:p>
            <a:r>
              <a:rPr lang="de-DE" sz="2400" dirty="0"/>
              <a:t>Inklusionspädagogik: </a:t>
            </a:r>
            <a:br>
              <a:rPr lang="de-DE" sz="2400" dirty="0"/>
            </a:br>
            <a:r>
              <a:rPr lang="de-DE" sz="2400" dirty="0"/>
              <a:t>Forschungsmethoden und Diagnostik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Galathea">
  <a:themeElements>
    <a:clrScheme name="Galathea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Galathea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Galathea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äsentation1" id="{1C7F6A7F-9437-4F0E-B810-48057ED49FE1}" vid="{E998CF1B-7121-4E66-B461-9D440AB9816B}"/>
    </a:ext>
  </a:extLst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 Potsdam2</Template>
  <TotalTime>53</TotalTime>
  <Words>9</Words>
  <Application>Microsoft Macintosh PowerPoint</Application>
  <PresentationFormat>On-screen Show (4:3)</PresentationFormat>
  <Paragraphs>3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Calibri</vt:lpstr>
      <vt:lpstr>Tw Cen MT</vt:lpstr>
      <vt:lpstr>Wingdings</vt:lpstr>
      <vt:lpstr>Wingdings 2</vt:lpstr>
      <vt:lpstr>Galathea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Juergen Wilbert</dc:creator>
  <cp:lastModifiedBy>Jürgen Wilbert</cp:lastModifiedBy>
  <cp:revision>501</cp:revision>
  <cp:lastPrinted>2019-06-25T10:10:18Z</cp:lastPrinted>
  <dcterms:created xsi:type="dcterms:W3CDTF">2015-09-29T13:12:22Z</dcterms:created>
  <dcterms:modified xsi:type="dcterms:W3CDTF">2019-10-18T07:32:11Z</dcterms:modified>
</cp:coreProperties>
</file>