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F0F6"/>
    <a:srgbClr val="3C6A90"/>
    <a:srgbClr val="17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856" autoAdjust="0"/>
    <p:restoredTop sz="95332" autoAdjust="0"/>
  </p:normalViewPr>
  <p:slideViewPr>
    <p:cSldViewPr>
      <p:cViewPr varScale="1">
        <p:scale>
          <a:sx n="119" d="100"/>
          <a:sy n="119" d="100"/>
        </p:scale>
        <p:origin x="232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D91D665-F954-4320-948F-618561BBA760}" type="datetimeFigureOut">
              <a:rPr lang="de-DE" smtClean="0"/>
              <a:pPr/>
              <a:t>20.01.22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074254-83BB-4173-8FE9-35A1A66114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7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62330E-7A79-41CB-9878-BFAD6B192309}" type="datetimeFigureOut">
              <a:rPr lang="de-DE" smtClean="0"/>
              <a:pPr/>
              <a:t>20.01.22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91F7446-366F-452E-A38B-48032F81C48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446-366F-452E-A38B-48032F81C4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3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05385-AA65-6644-A844-99560E2DE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white">
          <a:xfrm>
            <a:off x="0" y="5617840"/>
            <a:ext cx="12192000" cy="124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551" y="5820369"/>
            <a:ext cx="2968144" cy="85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upload.wikimedia.org/wikipedia/commons/thumb/b/b9/Universit%C3%A4t_Potsdam_logo.svg/500px-Universit%C3%A4t_Potsdam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" y="5644412"/>
            <a:ext cx="1248141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1526187" y="5620771"/>
            <a:ext cx="439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Research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Diagnostics</a:t>
            </a:r>
            <a:endParaRPr lang="de-DE" sz="2400" dirty="0"/>
          </a:p>
          <a:p>
            <a:r>
              <a:rPr lang="de-DE" sz="2400" dirty="0"/>
              <a:t>Department </a:t>
            </a:r>
            <a:r>
              <a:rPr lang="de-DE" sz="2400" dirty="0" err="1"/>
              <a:t>of</a:t>
            </a:r>
            <a:r>
              <a:rPr lang="de-DE" sz="2400" dirty="0"/>
              <a:t> Inclusive Education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rgbClr val="3C6A9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6592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hteck 8"/>
          <p:cNvSpPr/>
          <p:nvPr/>
        </p:nvSpPr>
        <p:spPr>
          <a:xfrm>
            <a:off x="1828800" y="1628800"/>
            <a:ext cx="10363200" cy="990600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kuss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Diskussion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-99392"/>
            <a:ext cx="5075947" cy="2317487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gab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Aufgabe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6" name="Picture 2" descr="http://images.clipartpanda.com/task-clipart-task-m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25" y="228600"/>
            <a:ext cx="2047795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hodenexkur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3" name="Textfeld 2"/>
          <p:cNvSpPr txBox="1"/>
          <p:nvPr userDrawn="1"/>
        </p:nvSpPr>
        <p:spPr>
          <a:xfrm rot="16200000">
            <a:off x="-187874" y="364937"/>
            <a:ext cx="1151276" cy="510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5744" y="1268761"/>
            <a:ext cx="12197744" cy="45719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76" r:id="rId5"/>
    <p:sldLayoutId id="2147483677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rgbClr val="3C6A9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>
            <a:lumMod val="50000"/>
          </a:schemeClr>
        </a:buClr>
        <a:buSzPct val="70000"/>
        <a:buFont typeface="Wingdings 2"/>
        <a:buChar char="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07768" y="1844824"/>
            <a:ext cx="6336704" cy="3701008"/>
          </a:xfrm>
          <a:solidFill>
            <a:schemeClr val="accent1">
              <a:lumMod val="60000"/>
              <a:lumOff val="40000"/>
              <a:alpha val="89000"/>
            </a:schemeClr>
          </a:solidFill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146232" y="5599798"/>
            <a:ext cx="455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Inklusionspädagogik: </a:t>
            </a:r>
            <a:br>
              <a:rPr lang="de-DE" sz="2400" dirty="0"/>
            </a:br>
            <a:r>
              <a:rPr lang="de-DE" sz="2400" dirty="0"/>
              <a:t>Forschungsmethoden und Diagnostik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C7F6A7F-9437-4F0E-B810-48057ED49FE1}" vid="{E998CF1B-7121-4E66-B461-9D440AB9816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Potsdam2</Template>
  <TotalTime>61</TotalTime>
  <Words>13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Wingdings</vt:lpstr>
      <vt:lpstr>Wingdings 2</vt:lpstr>
      <vt:lpstr>Galathea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 Wilbert</dc:creator>
  <cp:lastModifiedBy>Jürgen Wilbert</cp:lastModifiedBy>
  <cp:revision>505</cp:revision>
  <cp:lastPrinted>2019-06-25T10:10:18Z</cp:lastPrinted>
  <dcterms:created xsi:type="dcterms:W3CDTF">2015-09-29T13:12:22Z</dcterms:created>
  <dcterms:modified xsi:type="dcterms:W3CDTF">2022-01-20T17:19:50Z</dcterms:modified>
</cp:coreProperties>
</file>