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245" d="100"/>
          <a:sy n="245" d="100"/>
        </p:scale>
        <p:origin x="11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15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146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94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219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408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6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990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574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401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935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176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4824-C5F0-7A41-B5E0-B7627C291230}" type="datetimeFigureOut">
              <a:rPr lang="en-DE" smtClean="0"/>
              <a:t>14.09.22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0E52-0676-6145-997B-DE7E50CE46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231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D90836-7EFA-F6B5-D15C-AF3861496F19}"/>
              </a:ext>
            </a:extLst>
          </p:cNvPr>
          <p:cNvSpPr/>
          <p:nvPr/>
        </p:nvSpPr>
        <p:spPr>
          <a:xfrm>
            <a:off x="-1721940" y="51866"/>
            <a:ext cx="3555585" cy="349724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974">
                <a:schemeClr val="bg1">
                  <a:lumMod val="9500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96BA9-86EE-E973-6D21-8E53E2F968C3}"/>
              </a:ext>
            </a:extLst>
          </p:cNvPr>
          <p:cNvSpPr txBox="1"/>
          <p:nvPr/>
        </p:nvSpPr>
        <p:spPr>
          <a:xfrm rot="21147149">
            <a:off x="-1883161" y="158871"/>
            <a:ext cx="3456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400" dirty="0"/>
              <a:t>Open</a:t>
            </a:r>
          </a:p>
          <a:p>
            <a:pPr algn="ctr"/>
            <a:r>
              <a:rPr lang="en-DE" sz="4400" dirty="0"/>
              <a:t>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281F5-A905-D6A4-C98C-F09BBAD71488}"/>
              </a:ext>
            </a:extLst>
          </p:cNvPr>
          <p:cNvSpPr txBox="1"/>
          <p:nvPr/>
        </p:nvSpPr>
        <p:spPr>
          <a:xfrm rot="21103859">
            <a:off x="-1471626" y="1773836"/>
            <a:ext cx="3413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400" dirty="0"/>
              <a:t>Special 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ADF0F-8CF6-725A-8E17-FFAA455CA552}"/>
              </a:ext>
            </a:extLst>
          </p:cNvPr>
          <p:cNvSpPr txBox="1"/>
          <p:nvPr/>
        </p:nvSpPr>
        <p:spPr>
          <a:xfrm rot="21081685">
            <a:off x="-1684407" y="1205181"/>
            <a:ext cx="341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6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6517A-28E2-2E6C-EBBC-D47238AE42BF}"/>
              </a:ext>
            </a:extLst>
          </p:cNvPr>
          <p:cNvSpPr txBox="1"/>
          <p:nvPr/>
        </p:nvSpPr>
        <p:spPr>
          <a:xfrm>
            <a:off x="1955598" y="848913"/>
            <a:ext cx="3168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0" dirty="0">
                <a:solidFill>
                  <a:srgbClr val="C00000"/>
                </a:solidFill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17223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63DF10-5233-A8DB-04DB-2A73431EE478}"/>
              </a:ext>
            </a:extLst>
          </p:cNvPr>
          <p:cNvGrpSpPr/>
          <p:nvPr/>
        </p:nvGrpSpPr>
        <p:grpSpPr>
          <a:xfrm>
            <a:off x="-142680" y="51866"/>
            <a:ext cx="3824967" cy="3497246"/>
            <a:chOff x="-142680" y="51866"/>
            <a:chExt cx="3824967" cy="34972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D90836-7EFA-F6B5-D15C-AF3861496F19}"/>
                </a:ext>
              </a:extLst>
            </p:cNvPr>
            <p:cNvSpPr/>
            <p:nvPr/>
          </p:nvSpPr>
          <p:spPr>
            <a:xfrm>
              <a:off x="18541" y="51866"/>
              <a:ext cx="3555585" cy="349724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5974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496BA9-86EE-E973-6D21-8E53E2F968C3}"/>
                </a:ext>
              </a:extLst>
            </p:cNvPr>
            <p:cNvSpPr txBox="1"/>
            <p:nvPr/>
          </p:nvSpPr>
          <p:spPr>
            <a:xfrm rot="21147149">
              <a:off x="-142680" y="158871"/>
              <a:ext cx="345650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4400" dirty="0"/>
                <a:t>Open</a:t>
              </a:r>
            </a:p>
            <a:p>
              <a:pPr algn="ctr"/>
              <a:r>
                <a:rPr lang="en-DE" sz="4400" dirty="0"/>
                <a:t>Science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81F5-A905-D6A4-C98C-F09BBAD71488}"/>
                </a:ext>
              </a:extLst>
            </p:cNvPr>
            <p:cNvSpPr txBox="1"/>
            <p:nvPr/>
          </p:nvSpPr>
          <p:spPr>
            <a:xfrm rot="21103859">
              <a:off x="268855" y="1773836"/>
              <a:ext cx="341343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4400" dirty="0"/>
                <a:t>Special Education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CADF0F-8CF6-725A-8E17-FFAA455CA552}"/>
                </a:ext>
              </a:extLst>
            </p:cNvPr>
            <p:cNvSpPr txBox="1"/>
            <p:nvPr/>
          </p:nvSpPr>
          <p:spPr>
            <a:xfrm rot="21081685">
              <a:off x="56074" y="1205181"/>
              <a:ext cx="3413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78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11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Jürgen Wilbert</dc:creator>
  <cp:lastModifiedBy>Jürgen Wilbert</cp:lastModifiedBy>
  <cp:revision>4</cp:revision>
  <dcterms:created xsi:type="dcterms:W3CDTF">2022-09-14T09:49:20Z</dcterms:created>
  <dcterms:modified xsi:type="dcterms:W3CDTF">2022-09-14T14:31:35Z</dcterms:modified>
</cp:coreProperties>
</file>