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Lab#4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static variable and this pointer notation</a:t>
            </a:r>
          </a:p>
        </p:txBody>
      </p:sp>
    </p:spTree>
    <p:extLst>
      <p:ext uri="{BB962C8B-B14F-4D97-AF65-F5344CB8AC3E}">
        <p14:creationId xmlns:p14="http://schemas.microsoft.com/office/powerpoint/2010/main" val="343021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remain the same in all class objects</a:t>
            </a:r>
          </a:p>
          <a:p>
            <a:r>
              <a:rPr lang="en-US" dirty="0"/>
              <a:t>Single instance is created on the declaration of first object</a:t>
            </a:r>
          </a:p>
          <a:p>
            <a:r>
              <a:rPr lang="en-US" dirty="0"/>
              <a:t>Can be altered from any class object member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static object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&lt;</a:t>
            </a:r>
            <a:r>
              <a:rPr lang="en-US" dirty="0" err="1"/>
              <a:t>data_type</a:t>
            </a:r>
            <a:r>
              <a:rPr lang="en-US" dirty="0"/>
              <a:t>&gt; variable name;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count;</a:t>
            </a:r>
          </a:p>
        </p:txBody>
      </p:sp>
    </p:spTree>
    <p:extLst>
      <p:ext uri="{BB962C8B-B14F-4D97-AF65-F5344CB8AC3E}">
        <p14:creationId xmlns:p14="http://schemas.microsoft.com/office/powerpoint/2010/main" val="18062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scope of 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static variables are defined in class object so each object must know about the static value of the variable initially dealt by any other class member</a:t>
            </a:r>
          </a:p>
          <a:p>
            <a:r>
              <a:rPr lang="en-US" dirty="0"/>
              <a:t>For this purpose, the static variables are globalized using syntax</a:t>
            </a:r>
          </a:p>
          <a:p>
            <a:pPr lvl="1"/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Static members takes NULL or integer 0 as their first initialized value by default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class Grocery {</a:t>
            </a:r>
          </a:p>
          <a:p>
            <a:r>
              <a:rPr lang="en-US" dirty="0"/>
              <a:t>	string item[10];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Quantity[10];</a:t>
            </a:r>
          </a:p>
          <a:p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storeitems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int</a:t>
            </a:r>
            <a:r>
              <a:rPr lang="en-US" dirty="0"/>
              <a:t> Grocery::</a:t>
            </a:r>
            <a:r>
              <a:rPr lang="en-US" dirty="0" err="1"/>
              <a:t>storeitems</a:t>
            </a:r>
            <a:r>
              <a:rPr lang="en-US" dirty="0"/>
              <a:t>; //the most important step</a:t>
            </a:r>
          </a:p>
          <a:p>
            <a:r>
              <a:rPr lang="en-US" dirty="0" err="1"/>
              <a:t>int</a:t>
            </a:r>
            <a:r>
              <a:rPr lang="en-US" dirty="0"/>
              <a:t> main ()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Grocery 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16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“This”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“this” is used for calling objects or functions of the same class</a:t>
            </a:r>
          </a:p>
          <a:p>
            <a:r>
              <a:rPr lang="en-US" dirty="0"/>
              <a:t>The “.” notation of pointer in </a:t>
            </a:r>
            <a:r>
              <a:rPr lang="en-US" dirty="0" err="1"/>
              <a:t>c#</a:t>
            </a:r>
            <a:r>
              <a:rPr lang="en-US" dirty="0"/>
              <a:t> is represented by arrow “-&gt;” in </a:t>
            </a:r>
            <a:r>
              <a:rPr lang="en-US"/>
              <a:t>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9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</TotalTime>
  <Words>154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Lab#4</vt:lpstr>
      <vt:lpstr>Static variables</vt:lpstr>
      <vt:lpstr>Syntax for static object member</vt:lpstr>
      <vt:lpstr>Increasing the scope of static variable</vt:lpstr>
      <vt:lpstr>Example of static variable</vt:lpstr>
      <vt:lpstr>“This”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Lab#4</dc:title>
  <dc:creator>Jawad Ali</dc:creator>
  <cp:lastModifiedBy>Jawad Ali</cp:lastModifiedBy>
  <cp:revision>2</cp:revision>
  <dcterms:created xsi:type="dcterms:W3CDTF">2016-09-28T05:11:19Z</dcterms:created>
  <dcterms:modified xsi:type="dcterms:W3CDTF">2016-09-28T05:26:36Z</dcterms:modified>
</cp:coreProperties>
</file>