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jpg" ContentType="image/jpg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0058400" cy="7772400"/>
  <p:notesSz cx="10058400" cy="7772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D2533C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D2533C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42470" y="591670"/>
            <a:ext cx="8785860" cy="351790"/>
          </a:xfrm>
          <a:custGeom>
            <a:avLst/>
            <a:gdLst/>
            <a:ahLst/>
            <a:cxnLst/>
            <a:rect l="l" t="t" r="r" b="b"/>
            <a:pathLst>
              <a:path w="8785860" h="351790">
                <a:moveTo>
                  <a:pt x="8785411" y="0"/>
                </a:moveTo>
                <a:lnTo>
                  <a:pt x="0" y="0"/>
                </a:lnTo>
                <a:lnTo>
                  <a:pt x="0" y="351416"/>
                </a:lnTo>
                <a:lnTo>
                  <a:pt x="8785411" y="351416"/>
                </a:lnTo>
                <a:lnTo>
                  <a:pt x="8785411" y="0"/>
                </a:lnTo>
                <a:close/>
              </a:path>
            </a:pathLst>
          </a:custGeom>
          <a:solidFill>
            <a:srgbClr val="93A2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301376" y="3848130"/>
            <a:ext cx="7541259" cy="20955"/>
          </a:xfrm>
          <a:custGeom>
            <a:avLst/>
            <a:gdLst/>
            <a:ahLst/>
            <a:cxnLst/>
            <a:rect l="l" t="t" r="r" b="b"/>
            <a:pathLst>
              <a:path w="7541259" h="20954">
                <a:moveTo>
                  <a:pt x="0" y="0"/>
                </a:moveTo>
                <a:lnTo>
                  <a:pt x="0" y="19034"/>
                </a:lnTo>
                <a:lnTo>
                  <a:pt x="7540811" y="20499"/>
                </a:lnTo>
                <a:lnTo>
                  <a:pt x="7540811" y="1463"/>
                </a:lnTo>
                <a:lnTo>
                  <a:pt x="0" y="0"/>
                </a:lnTo>
                <a:close/>
              </a:path>
            </a:pathLst>
          </a:custGeom>
          <a:solidFill>
            <a:srgbClr val="D253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D2533C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42470" y="591670"/>
            <a:ext cx="8785860" cy="351790"/>
          </a:xfrm>
          <a:custGeom>
            <a:avLst/>
            <a:gdLst/>
            <a:ahLst/>
            <a:cxnLst/>
            <a:rect l="l" t="t" r="r" b="b"/>
            <a:pathLst>
              <a:path w="8785860" h="351790">
                <a:moveTo>
                  <a:pt x="8785411" y="0"/>
                </a:moveTo>
                <a:lnTo>
                  <a:pt x="0" y="0"/>
                </a:lnTo>
                <a:lnTo>
                  <a:pt x="0" y="351416"/>
                </a:lnTo>
                <a:lnTo>
                  <a:pt x="8785411" y="351416"/>
                </a:lnTo>
                <a:lnTo>
                  <a:pt x="8785411" y="0"/>
                </a:lnTo>
                <a:close/>
              </a:path>
            </a:pathLst>
          </a:custGeom>
          <a:solidFill>
            <a:srgbClr val="93A2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56894" y="1261303"/>
            <a:ext cx="7744610" cy="6108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rgbClr val="D2533C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93064" y="2277677"/>
            <a:ext cx="5541009" cy="1577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9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0.png"/><Relationship Id="rId3" Type="http://schemas.openxmlformats.org/officeDocument/2006/relationships/image" Target="../media/image42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2.png"/><Relationship Id="rId3" Type="http://schemas.openxmlformats.org/officeDocument/2006/relationships/image" Target="../media/image423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4.png"/><Relationship Id="rId3" Type="http://schemas.openxmlformats.org/officeDocument/2006/relationships/image" Target="../media/image425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6.png"/><Relationship Id="rId3" Type="http://schemas.openxmlformats.org/officeDocument/2006/relationships/image" Target="../media/image427.png"/><Relationship Id="rId4" Type="http://schemas.openxmlformats.org/officeDocument/2006/relationships/image" Target="../media/image428.png"/><Relationship Id="rId5" Type="http://schemas.openxmlformats.org/officeDocument/2006/relationships/image" Target="../media/image429.png"/><Relationship Id="rId6" Type="http://schemas.openxmlformats.org/officeDocument/2006/relationships/image" Target="../media/image430.png"/><Relationship Id="rId7" Type="http://schemas.openxmlformats.org/officeDocument/2006/relationships/image" Target="../media/image431.png"/><Relationship Id="rId8" Type="http://schemas.openxmlformats.org/officeDocument/2006/relationships/image" Target="../media/image432.png"/><Relationship Id="rId9" Type="http://schemas.openxmlformats.org/officeDocument/2006/relationships/image" Target="../media/image433.png"/><Relationship Id="rId10" Type="http://schemas.openxmlformats.org/officeDocument/2006/relationships/image" Target="../media/image434.png"/><Relationship Id="rId11" Type="http://schemas.openxmlformats.org/officeDocument/2006/relationships/image" Target="../media/image435.png"/><Relationship Id="rId12" Type="http://schemas.openxmlformats.org/officeDocument/2006/relationships/image" Target="../media/image436.png"/><Relationship Id="rId13" Type="http://schemas.openxmlformats.org/officeDocument/2006/relationships/image" Target="../media/image437.png"/><Relationship Id="rId14" Type="http://schemas.openxmlformats.org/officeDocument/2006/relationships/image" Target="../media/image438.png"/><Relationship Id="rId15" Type="http://schemas.openxmlformats.org/officeDocument/2006/relationships/image" Target="../media/image439.png"/><Relationship Id="rId16" Type="http://schemas.openxmlformats.org/officeDocument/2006/relationships/image" Target="../media/image440.png"/><Relationship Id="rId17" Type="http://schemas.openxmlformats.org/officeDocument/2006/relationships/image" Target="../media/image441.png"/><Relationship Id="rId18" Type="http://schemas.openxmlformats.org/officeDocument/2006/relationships/image" Target="../media/image442.png"/><Relationship Id="rId19" Type="http://schemas.openxmlformats.org/officeDocument/2006/relationships/image" Target="../media/image443.png"/><Relationship Id="rId20" Type="http://schemas.openxmlformats.org/officeDocument/2006/relationships/image" Target="../media/image444.png"/><Relationship Id="rId21" Type="http://schemas.openxmlformats.org/officeDocument/2006/relationships/image" Target="../media/image445.png"/><Relationship Id="rId22" Type="http://schemas.openxmlformats.org/officeDocument/2006/relationships/image" Target="../media/image446.png"/><Relationship Id="rId23" Type="http://schemas.openxmlformats.org/officeDocument/2006/relationships/image" Target="../media/image447.png"/><Relationship Id="rId24" Type="http://schemas.openxmlformats.org/officeDocument/2006/relationships/image" Target="../media/image448.png"/><Relationship Id="rId25" Type="http://schemas.openxmlformats.org/officeDocument/2006/relationships/image" Target="../media/image449.png"/><Relationship Id="rId26" Type="http://schemas.openxmlformats.org/officeDocument/2006/relationships/image" Target="../media/image450.png"/><Relationship Id="rId27" Type="http://schemas.openxmlformats.org/officeDocument/2006/relationships/image" Target="../media/image451.png"/><Relationship Id="rId28" Type="http://schemas.openxmlformats.org/officeDocument/2006/relationships/image" Target="../media/image452.png"/><Relationship Id="rId29" Type="http://schemas.openxmlformats.org/officeDocument/2006/relationships/image" Target="../media/image453.png"/><Relationship Id="rId30" Type="http://schemas.openxmlformats.org/officeDocument/2006/relationships/image" Target="../media/image454.png"/><Relationship Id="rId31" Type="http://schemas.openxmlformats.org/officeDocument/2006/relationships/image" Target="../media/image455.png"/><Relationship Id="rId32" Type="http://schemas.openxmlformats.org/officeDocument/2006/relationships/image" Target="../media/image456.png"/><Relationship Id="rId33" Type="http://schemas.openxmlformats.org/officeDocument/2006/relationships/image" Target="../media/image457.png"/><Relationship Id="rId34" Type="http://schemas.openxmlformats.org/officeDocument/2006/relationships/image" Target="../media/image458.png"/><Relationship Id="rId35" Type="http://schemas.openxmlformats.org/officeDocument/2006/relationships/image" Target="../media/image459.png"/><Relationship Id="rId36" Type="http://schemas.openxmlformats.org/officeDocument/2006/relationships/image" Target="../media/image460.png"/><Relationship Id="rId37" Type="http://schemas.openxmlformats.org/officeDocument/2006/relationships/image" Target="../media/image461.png"/><Relationship Id="rId38" Type="http://schemas.openxmlformats.org/officeDocument/2006/relationships/image" Target="../media/image462.png"/><Relationship Id="rId39" Type="http://schemas.openxmlformats.org/officeDocument/2006/relationships/image" Target="../media/image463.png"/><Relationship Id="rId40" Type="http://schemas.openxmlformats.org/officeDocument/2006/relationships/image" Target="../media/image464.png"/><Relationship Id="rId41" Type="http://schemas.openxmlformats.org/officeDocument/2006/relationships/image" Target="../media/image465.png"/><Relationship Id="rId42" Type="http://schemas.openxmlformats.org/officeDocument/2006/relationships/image" Target="../media/image466.png"/><Relationship Id="rId43" Type="http://schemas.openxmlformats.org/officeDocument/2006/relationships/image" Target="../media/image467.png"/><Relationship Id="rId44" Type="http://schemas.openxmlformats.org/officeDocument/2006/relationships/image" Target="../media/image468.png"/><Relationship Id="rId45" Type="http://schemas.openxmlformats.org/officeDocument/2006/relationships/image" Target="../media/image469.png"/><Relationship Id="rId46" Type="http://schemas.openxmlformats.org/officeDocument/2006/relationships/image" Target="../media/image470.png"/><Relationship Id="rId47" Type="http://schemas.openxmlformats.org/officeDocument/2006/relationships/image" Target="../media/image471.png"/><Relationship Id="rId48" Type="http://schemas.openxmlformats.org/officeDocument/2006/relationships/image" Target="../media/image472.png"/><Relationship Id="rId49" Type="http://schemas.openxmlformats.org/officeDocument/2006/relationships/image" Target="../media/image473.png"/><Relationship Id="rId50" Type="http://schemas.openxmlformats.org/officeDocument/2006/relationships/image" Target="../media/image474.png"/><Relationship Id="rId51" Type="http://schemas.openxmlformats.org/officeDocument/2006/relationships/image" Target="../media/image475.png"/><Relationship Id="rId52" Type="http://schemas.openxmlformats.org/officeDocument/2006/relationships/image" Target="../media/image476.png"/><Relationship Id="rId53" Type="http://schemas.openxmlformats.org/officeDocument/2006/relationships/image" Target="../media/image477.png"/><Relationship Id="rId54" Type="http://schemas.openxmlformats.org/officeDocument/2006/relationships/image" Target="../media/image478.png"/><Relationship Id="rId55" Type="http://schemas.openxmlformats.org/officeDocument/2006/relationships/image" Target="../media/image479.png"/><Relationship Id="rId56" Type="http://schemas.openxmlformats.org/officeDocument/2006/relationships/image" Target="../media/image480.png"/><Relationship Id="rId57" Type="http://schemas.openxmlformats.org/officeDocument/2006/relationships/image" Target="../media/image481.png"/><Relationship Id="rId58" Type="http://schemas.openxmlformats.org/officeDocument/2006/relationships/image" Target="../media/image482.png"/><Relationship Id="rId59" Type="http://schemas.openxmlformats.org/officeDocument/2006/relationships/image" Target="../media/image483.png"/><Relationship Id="rId60" Type="http://schemas.openxmlformats.org/officeDocument/2006/relationships/image" Target="../media/image484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5.png"/><Relationship Id="rId3" Type="http://schemas.openxmlformats.org/officeDocument/2006/relationships/image" Target="../media/image486.png"/><Relationship Id="rId4" Type="http://schemas.openxmlformats.org/officeDocument/2006/relationships/image" Target="../media/image487.png"/><Relationship Id="rId5" Type="http://schemas.openxmlformats.org/officeDocument/2006/relationships/image" Target="../media/image488.png"/><Relationship Id="rId6" Type="http://schemas.openxmlformats.org/officeDocument/2006/relationships/image" Target="../media/image489.png"/><Relationship Id="rId7" Type="http://schemas.openxmlformats.org/officeDocument/2006/relationships/image" Target="../media/image490.png"/><Relationship Id="rId8" Type="http://schemas.openxmlformats.org/officeDocument/2006/relationships/image" Target="../media/image491.png"/><Relationship Id="rId9" Type="http://schemas.openxmlformats.org/officeDocument/2006/relationships/image" Target="../media/image492.png"/><Relationship Id="rId10" Type="http://schemas.openxmlformats.org/officeDocument/2006/relationships/image" Target="../media/image493.png"/><Relationship Id="rId11" Type="http://schemas.openxmlformats.org/officeDocument/2006/relationships/image" Target="../media/image494.png"/><Relationship Id="rId12" Type="http://schemas.openxmlformats.org/officeDocument/2006/relationships/image" Target="../media/image495.png"/><Relationship Id="rId13" Type="http://schemas.openxmlformats.org/officeDocument/2006/relationships/image" Target="../media/image496.png"/><Relationship Id="rId14" Type="http://schemas.openxmlformats.org/officeDocument/2006/relationships/image" Target="../media/image497.png"/><Relationship Id="rId15" Type="http://schemas.openxmlformats.org/officeDocument/2006/relationships/image" Target="../media/image498.png"/><Relationship Id="rId16" Type="http://schemas.openxmlformats.org/officeDocument/2006/relationships/image" Target="../media/image499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0.png"/><Relationship Id="rId3" Type="http://schemas.openxmlformats.org/officeDocument/2006/relationships/image" Target="../media/image501.png"/><Relationship Id="rId4" Type="http://schemas.openxmlformats.org/officeDocument/2006/relationships/image" Target="../media/image502.png"/><Relationship Id="rId5" Type="http://schemas.openxmlformats.org/officeDocument/2006/relationships/image" Target="../media/image503.png"/><Relationship Id="rId6" Type="http://schemas.openxmlformats.org/officeDocument/2006/relationships/image" Target="../media/image504.png"/><Relationship Id="rId7" Type="http://schemas.openxmlformats.org/officeDocument/2006/relationships/image" Target="../media/image505.png"/><Relationship Id="rId8" Type="http://schemas.openxmlformats.org/officeDocument/2006/relationships/image" Target="../media/image506.png"/><Relationship Id="rId9" Type="http://schemas.openxmlformats.org/officeDocument/2006/relationships/image" Target="../media/image507.png"/><Relationship Id="rId10" Type="http://schemas.openxmlformats.org/officeDocument/2006/relationships/image" Target="../media/image508.png"/><Relationship Id="rId11" Type="http://schemas.openxmlformats.org/officeDocument/2006/relationships/image" Target="../media/image509.png"/><Relationship Id="rId12" Type="http://schemas.openxmlformats.org/officeDocument/2006/relationships/image" Target="../media/image510.png"/><Relationship Id="rId13" Type="http://schemas.openxmlformats.org/officeDocument/2006/relationships/image" Target="../media/image511.png"/><Relationship Id="rId14" Type="http://schemas.openxmlformats.org/officeDocument/2006/relationships/image" Target="../media/image512.png"/><Relationship Id="rId15" Type="http://schemas.openxmlformats.org/officeDocument/2006/relationships/image" Target="../media/image513.png"/><Relationship Id="rId16" Type="http://schemas.openxmlformats.org/officeDocument/2006/relationships/image" Target="../media/image514.png"/><Relationship Id="rId17" Type="http://schemas.openxmlformats.org/officeDocument/2006/relationships/image" Target="../media/image515.png"/><Relationship Id="rId18" Type="http://schemas.openxmlformats.org/officeDocument/2006/relationships/image" Target="../media/image516.png"/><Relationship Id="rId19" Type="http://schemas.openxmlformats.org/officeDocument/2006/relationships/image" Target="../media/image517.png"/><Relationship Id="rId20" Type="http://schemas.openxmlformats.org/officeDocument/2006/relationships/image" Target="../media/image518.png"/><Relationship Id="rId21" Type="http://schemas.openxmlformats.org/officeDocument/2006/relationships/image" Target="../media/image519.png"/><Relationship Id="rId22" Type="http://schemas.openxmlformats.org/officeDocument/2006/relationships/image" Target="../media/image520.png"/><Relationship Id="rId23" Type="http://schemas.openxmlformats.org/officeDocument/2006/relationships/image" Target="../media/image521.png"/><Relationship Id="rId24" Type="http://schemas.openxmlformats.org/officeDocument/2006/relationships/image" Target="../media/image522.png"/><Relationship Id="rId25" Type="http://schemas.openxmlformats.org/officeDocument/2006/relationships/image" Target="../media/image523.png"/><Relationship Id="rId26" Type="http://schemas.openxmlformats.org/officeDocument/2006/relationships/image" Target="../media/image524.png"/><Relationship Id="rId27" Type="http://schemas.openxmlformats.org/officeDocument/2006/relationships/image" Target="../media/image525.png"/><Relationship Id="rId28" Type="http://schemas.openxmlformats.org/officeDocument/2006/relationships/image" Target="../media/image526.png"/><Relationship Id="rId29" Type="http://schemas.openxmlformats.org/officeDocument/2006/relationships/image" Target="../media/image527.png"/><Relationship Id="rId30" Type="http://schemas.openxmlformats.org/officeDocument/2006/relationships/image" Target="../media/image528.png"/><Relationship Id="rId31" Type="http://schemas.openxmlformats.org/officeDocument/2006/relationships/image" Target="../media/image529.png"/><Relationship Id="rId32" Type="http://schemas.openxmlformats.org/officeDocument/2006/relationships/image" Target="../media/image530.png"/><Relationship Id="rId33" Type="http://schemas.openxmlformats.org/officeDocument/2006/relationships/image" Target="../media/image531.png"/><Relationship Id="rId34" Type="http://schemas.openxmlformats.org/officeDocument/2006/relationships/image" Target="../media/image532.png"/><Relationship Id="rId35" Type="http://schemas.openxmlformats.org/officeDocument/2006/relationships/image" Target="../media/image533.png"/><Relationship Id="rId36" Type="http://schemas.openxmlformats.org/officeDocument/2006/relationships/image" Target="../media/image534.png"/><Relationship Id="rId37" Type="http://schemas.openxmlformats.org/officeDocument/2006/relationships/image" Target="../media/image535.png"/><Relationship Id="rId38" Type="http://schemas.openxmlformats.org/officeDocument/2006/relationships/image" Target="../media/image536.png"/><Relationship Id="rId39" Type="http://schemas.openxmlformats.org/officeDocument/2006/relationships/image" Target="../media/image537.png"/><Relationship Id="rId40" Type="http://schemas.openxmlformats.org/officeDocument/2006/relationships/image" Target="../media/image538.png"/><Relationship Id="rId41" Type="http://schemas.openxmlformats.org/officeDocument/2006/relationships/image" Target="../media/image539.png"/><Relationship Id="rId42" Type="http://schemas.openxmlformats.org/officeDocument/2006/relationships/image" Target="../media/image540.png"/><Relationship Id="rId43" Type="http://schemas.openxmlformats.org/officeDocument/2006/relationships/image" Target="../media/image541.png"/><Relationship Id="rId44" Type="http://schemas.openxmlformats.org/officeDocument/2006/relationships/image" Target="../media/image542.png"/><Relationship Id="rId45" Type="http://schemas.openxmlformats.org/officeDocument/2006/relationships/image" Target="../media/image543.png"/><Relationship Id="rId46" Type="http://schemas.openxmlformats.org/officeDocument/2006/relationships/image" Target="../media/image544.png"/><Relationship Id="rId47" Type="http://schemas.openxmlformats.org/officeDocument/2006/relationships/image" Target="../media/image545.png"/><Relationship Id="rId48" Type="http://schemas.openxmlformats.org/officeDocument/2006/relationships/image" Target="../media/image546.png"/><Relationship Id="rId49" Type="http://schemas.openxmlformats.org/officeDocument/2006/relationships/image" Target="../media/image547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Relationship Id="rId16" Type="http://schemas.openxmlformats.org/officeDocument/2006/relationships/image" Target="../media/image23.png"/><Relationship Id="rId17" Type="http://schemas.openxmlformats.org/officeDocument/2006/relationships/image" Target="../media/image24.png"/><Relationship Id="rId18" Type="http://schemas.openxmlformats.org/officeDocument/2006/relationships/image" Target="../media/image25.png"/><Relationship Id="rId19" Type="http://schemas.openxmlformats.org/officeDocument/2006/relationships/image" Target="../media/image26.png"/><Relationship Id="rId20" Type="http://schemas.openxmlformats.org/officeDocument/2006/relationships/image" Target="../media/image27.png"/><Relationship Id="rId21" Type="http://schemas.openxmlformats.org/officeDocument/2006/relationships/image" Target="../media/image28.png"/><Relationship Id="rId22" Type="http://schemas.openxmlformats.org/officeDocument/2006/relationships/image" Target="../media/image29.png"/><Relationship Id="rId23" Type="http://schemas.openxmlformats.org/officeDocument/2006/relationships/image" Target="../media/image30.png"/><Relationship Id="rId24" Type="http://schemas.openxmlformats.org/officeDocument/2006/relationships/image" Target="../media/image31.png"/><Relationship Id="rId25" Type="http://schemas.openxmlformats.org/officeDocument/2006/relationships/image" Target="../media/image32.png"/><Relationship Id="rId26" Type="http://schemas.openxmlformats.org/officeDocument/2006/relationships/image" Target="../media/image33.png"/><Relationship Id="rId27" Type="http://schemas.openxmlformats.org/officeDocument/2006/relationships/image" Target="../media/image34.png"/><Relationship Id="rId28" Type="http://schemas.openxmlformats.org/officeDocument/2006/relationships/image" Target="../media/image35.png"/><Relationship Id="rId29" Type="http://schemas.openxmlformats.org/officeDocument/2006/relationships/image" Target="../media/image36.png"/><Relationship Id="rId30" Type="http://schemas.openxmlformats.org/officeDocument/2006/relationships/image" Target="../media/image37.png"/><Relationship Id="rId31" Type="http://schemas.openxmlformats.org/officeDocument/2006/relationships/image" Target="../media/image38.png"/><Relationship Id="rId32" Type="http://schemas.openxmlformats.org/officeDocument/2006/relationships/image" Target="../media/image39.png"/><Relationship Id="rId33" Type="http://schemas.openxmlformats.org/officeDocument/2006/relationships/image" Target="../media/image40.png"/><Relationship Id="rId34" Type="http://schemas.openxmlformats.org/officeDocument/2006/relationships/image" Target="../media/image41.png"/><Relationship Id="rId35" Type="http://schemas.openxmlformats.org/officeDocument/2006/relationships/image" Target="../media/image42.png"/><Relationship Id="rId36" Type="http://schemas.openxmlformats.org/officeDocument/2006/relationships/image" Target="../media/image43.png"/><Relationship Id="rId37" Type="http://schemas.openxmlformats.org/officeDocument/2006/relationships/image" Target="../media/image44.png"/><Relationship Id="rId38" Type="http://schemas.openxmlformats.org/officeDocument/2006/relationships/image" Target="../media/image45.png"/><Relationship Id="rId39" Type="http://schemas.openxmlformats.org/officeDocument/2006/relationships/image" Target="../media/image46.png"/><Relationship Id="rId40" Type="http://schemas.openxmlformats.org/officeDocument/2006/relationships/image" Target="../media/image47.png"/><Relationship Id="rId41" Type="http://schemas.openxmlformats.org/officeDocument/2006/relationships/image" Target="../media/image48.png"/><Relationship Id="rId42" Type="http://schemas.openxmlformats.org/officeDocument/2006/relationships/image" Target="../media/image49.png"/><Relationship Id="rId43" Type="http://schemas.openxmlformats.org/officeDocument/2006/relationships/image" Target="../media/image50.png"/><Relationship Id="rId44" Type="http://schemas.openxmlformats.org/officeDocument/2006/relationships/image" Target="../media/image51.png"/><Relationship Id="rId45" Type="http://schemas.openxmlformats.org/officeDocument/2006/relationships/image" Target="../media/image52.png"/><Relationship Id="rId46" Type="http://schemas.openxmlformats.org/officeDocument/2006/relationships/image" Target="../media/image53.png"/><Relationship Id="rId47" Type="http://schemas.openxmlformats.org/officeDocument/2006/relationships/image" Target="../media/image54.png"/><Relationship Id="rId48" Type="http://schemas.openxmlformats.org/officeDocument/2006/relationships/image" Target="../media/image55.png"/><Relationship Id="rId49" Type="http://schemas.openxmlformats.org/officeDocument/2006/relationships/image" Target="../media/image56.png"/><Relationship Id="rId50" Type="http://schemas.openxmlformats.org/officeDocument/2006/relationships/image" Target="../media/image57.png"/><Relationship Id="rId51" Type="http://schemas.openxmlformats.org/officeDocument/2006/relationships/image" Target="../media/image58.png"/><Relationship Id="rId52" Type="http://schemas.openxmlformats.org/officeDocument/2006/relationships/image" Target="../media/image59.png"/><Relationship Id="rId53" Type="http://schemas.openxmlformats.org/officeDocument/2006/relationships/image" Target="../media/image60.png"/><Relationship Id="rId54" Type="http://schemas.openxmlformats.org/officeDocument/2006/relationships/image" Target="../media/image61.png"/><Relationship Id="rId55" Type="http://schemas.openxmlformats.org/officeDocument/2006/relationships/image" Target="../media/image62.png"/><Relationship Id="rId56" Type="http://schemas.openxmlformats.org/officeDocument/2006/relationships/image" Target="../media/image63.png"/><Relationship Id="rId57" Type="http://schemas.openxmlformats.org/officeDocument/2006/relationships/image" Target="../media/image64.png"/><Relationship Id="rId58" Type="http://schemas.openxmlformats.org/officeDocument/2006/relationships/image" Target="../media/image65.png"/><Relationship Id="rId59" Type="http://schemas.openxmlformats.org/officeDocument/2006/relationships/image" Target="../media/image66.png"/><Relationship Id="rId60" Type="http://schemas.openxmlformats.org/officeDocument/2006/relationships/image" Target="../media/image67.png"/><Relationship Id="rId61" Type="http://schemas.openxmlformats.org/officeDocument/2006/relationships/image" Target="../media/image68.png"/><Relationship Id="rId62" Type="http://schemas.openxmlformats.org/officeDocument/2006/relationships/image" Target="../media/image69.png"/><Relationship Id="rId63" Type="http://schemas.openxmlformats.org/officeDocument/2006/relationships/image" Target="../media/image70.png"/><Relationship Id="rId64" Type="http://schemas.openxmlformats.org/officeDocument/2006/relationships/image" Target="../media/image71.png"/><Relationship Id="rId65" Type="http://schemas.openxmlformats.org/officeDocument/2006/relationships/image" Target="../media/image72.png"/><Relationship Id="rId66" Type="http://schemas.openxmlformats.org/officeDocument/2006/relationships/image" Target="../media/image73.png"/><Relationship Id="rId67" Type="http://schemas.openxmlformats.org/officeDocument/2006/relationships/image" Target="../media/image74.png"/><Relationship Id="rId68" Type="http://schemas.openxmlformats.org/officeDocument/2006/relationships/image" Target="../media/image75.png"/><Relationship Id="rId69" Type="http://schemas.openxmlformats.org/officeDocument/2006/relationships/image" Target="../media/image76.png"/><Relationship Id="rId70" Type="http://schemas.openxmlformats.org/officeDocument/2006/relationships/image" Target="../media/image77.png"/><Relationship Id="rId71" Type="http://schemas.openxmlformats.org/officeDocument/2006/relationships/image" Target="../media/image78.png"/><Relationship Id="rId72" Type="http://schemas.openxmlformats.org/officeDocument/2006/relationships/image" Target="../media/image79.png"/><Relationship Id="rId73" Type="http://schemas.openxmlformats.org/officeDocument/2006/relationships/image" Target="../media/image80.png"/><Relationship Id="rId74" Type="http://schemas.openxmlformats.org/officeDocument/2006/relationships/image" Target="../media/image81.png"/><Relationship Id="rId75" Type="http://schemas.openxmlformats.org/officeDocument/2006/relationships/image" Target="../media/image82.png"/><Relationship Id="rId76" Type="http://schemas.openxmlformats.org/officeDocument/2006/relationships/image" Target="../media/image83.png"/><Relationship Id="rId77" Type="http://schemas.openxmlformats.org/officeDocument/2006/relationships/image" Target="../media/image84.png"/><Relationship Id="rId78" Type="http://schemas.openxmlformats.org/officeDocument/2006/relationships/image" Target="../media/image85.png"/><Relationship Id="rId79" Type="http://schemas.openxmlformats.org/officeDocument/2006/relationships/image" Target="../media/image86.png"/><Relationship Id="rId80" Type="http://schemas.openxmlformats.org/officeDocument/2006/relationships/image" Target="../media/image87.png"/><Relationship Id="rId81" Type="http://schemas.openxmlformats.org/officeDocument/2006/relationships/image" Target="../media/image88.png"/><Relationship Id="rId82" Type="http://schemas.openxmlformats.org/officeDocument/2006/relationships/image" Target="../media/image89.png"/><Relationship Id="rId83" Type="http://schemas.openxmlformats.org/officeDocument/2006/relationships/image" Target="../media/image90.png"/><Relationship Id="rId84" Type="http://schemas.openxmlformats.org/officeDocument/2006/relationships/image" Target="../media/image91.png"/><Relationship Id="rId85" Type="http://schemas.openxmlformats.org/officeDocument/2006/relationships/image" Target="../media/image92.png"/><Relationship Id="rId86" Type="http://schemas.openxmlformats.org/officeDocument/2006/relationships/image" Target="../media/image93.png"/><Relationship Id="rId87" Type="http://schemas.openxmlformats.org/officeDocument/2006/relationships/image" Target="../media/image94.png"/><Relationship Id="rId88" Type="http://schemas.openxmlformats.org/officeDocument/2006/relationships/image" Target="../media/image95.png"/><Relationship Id="rId89" Type="http://schemas.openxmlformats.org/officeDocument/2006/relationships/image" Target="../media/image96.png"/><Relationship Id="rId90" Type="http://schemas.openxmlformats.org/officeDocument/2006/relationships/image" Target="../media/image97.png"/><Relationship Id="rId91" Type="http://schemas.openxmlformats.org/officeDocument/2006/relationships/image" Target="../media/image98.png"/><Relationship Id="rId92" Type="http://schemas.openxmlformats.org/officeDocument/2006/relationships/image" Target="../media/image99.png"/><Relationship Id="rId93" Type="http://schemas.openxmlformats.org/officeDocument/2006/relationships/image" Target="../media/image100.png"/><Relationship Id="rId94" Type="http://schemas.openxmlformats.org/officeDocument/2006/relationships/image" Target="../media/image101.png"/><Relationship Id="rId95" Type="http://schemas.openxmlformats.org/officeDocument/2006/relationships/image" Target="../media/image102.png"/><Relationship Id="rId96" Type="http://schemas.openxmlformats.org/officeDocument/2006/relationships/image" Target="../media/image103.png"/><Relationship Id="rId97" Type="http://schemas.openxmlformats.org/officeDocument/2006/relationships/image" Target="../media/image104.png"/><Relationship Id="rId98" Type="http://schemas.openxmlformats.org/officeDocument/2006/relationships/image" Target="../media/image105.png"/><Relationship Id="rId99" Type="http://schemas.openxmlformats.org/officeDocument/2006/relationships/image" Target="../media/image106.png"/><Relationship Id="rId100" Type="http://schemas.openxmlformats.org/officeDocument/2006/relationships/image" Target="../media/image107.png"/><Relationship Id="rId101" Type="http://schemas.openxmlformats.org/officeDocument/2006/relationships/image" Target="../media/image108.png"/><Relationship Id="rId102" Type="http://schemas.openxmlformats.org/officeDocument/2006/relationships/image" Target="../media/image109.png"/><Relationship Id="rId103" Type="http://schemas.openxmlformats.org/officeDocument/2006/relationships/image" Target="../media/image110.png"/><Relationship Id="rId104" Type="http://schemas.openxmlformats.org/officeDocument/2006/relationships/image" Target="../media/image111.png"/><Relationship Id="rId105" Type="http://schemas.openxmlformats.org/officeDocument/2006/relationships/image" Target="../media/image112.png"/><Relationship Id="rId106" Type="http://schemas.openxmlformats.org/officeDocument/2006/relationships/image" Target="../media/image113.png"/><Relationship Id="rId107" Type="http://schemas.openxmlformats.org/officeDocument/2006/relationships/image" Target="../media/image114.png"/><Relationship Id="rId108" Type="http://schemas.openxmlformats.org/officeDocument/2006/relationships/image" Target="../media/image115.png"/><Relationship Id="rId109" Type="http://schemas.openxmlformats.org/officeDocument/2006/relationships/image" Target="../media/image116.png"/><Relationship Id="rId110" Type="http://schemas.openxmlformats.org/officeDocument/2006/relationships/image" Target="../media/image117.png"/><Relationship Id="rId111" Type="http://schemas.openxmlformats.org/officeDocument/2006/relationships/image" Target="../media/image118.png"/><Relationship Id="rId112" Type="http://schemas.openxmlformats.org/officeDocument/2006/relationships/image" Target="../media/image119.png"/><Relationship Id="rId113" Type="http://schemas.openxmlformats.org/officeDocument/2006/relationships/image" Target="../media/image120.png"/><Relationship Id="rId114" Type="http://schemas.openxmlformats.org/officeDocument/2006/relationships/image" Target="../media/image121.png"/><Relationship Id="rId115" Type="http://schemas.openxmlformats.org/officeDocument/2006/relationships/image" Target="../media/image122.png"/><Relationship Id="rId116" Type="http://schemas.openxmlformats.org/officeDocument/2006/relationships/image" Target="../media/image123.png"/><Relationship Id="rId117" Type="http://schemas.openxmlformats.org/officeDocument/2006/relationships/image" Target="../media/image124.png"/><Relationship Id="rId118" Type="http://schemas.openxmlformats.org/officeDocument/2006/relationships/image" Target="../media/image125.png"/><Relationship Id="rId119" Type="http://schemas.openxmlformats.org/officeDocument/2006/relationships/image" Target="../media/image126.png"/><Relationship Id="rId120" Type="http://schemas.openxmlformats.org/officeDocument/2006/relationships/image" Target="../media/image127.png"/><Relationship Id="rId121" Type="http://schemas.openxmlformats.org/officeDocument/2006/relationships/image" Target="../media/image128.png"/><Relationship Id="rId122" Type="http://schemas.openxmlformats.org/officeDocument/2006/relationships/image" Target="../media/image129.png"/><Relationship Id="rId123" Type="http://schemas.openxmlformats.org/officeDocument/2006/relationships/image" Target="../media/image130.png"/><Relationship Id="rId124" Type="http://schemas.openxmlformats.org/officeDocument/2006/relationships/image" Target="../media/image131.png"/><Relationship Id="rId125" Type="http://schemas.openxmlformats.org/officeDocument/2006/relationships/image" Target="../media/image132.png"/><Relationship Id="rId126" Type="http://schemas.openxmlformats.org/officeDocument/2006/relationships/image" Target="../media/image133.png"/><Relationship Id="rId127" Type="http://schemas.openxmlformats.org/officeDocument/2006/relationships/image" Target="../media/image134.png"/><Relationship Id="rId128" Type="http://schemas.openxmlformats.org/officeDocument/2006/relationships/image" Target="../media/image135.png"/><Relationship Id="rId129" Type="http://schemas.openxmlformats.org/officeDocument/2006/relationships/image" Target="../media/image136.png"/><Relationship Id="rId130" Type="http://schemas.openxmlformats.org/officeDocument/2006/relationships/image" Target="../media/image137.png"/><Relationship Id="rId131" Type="http://schemas.openxmlformats.org/officeDocument/2006/relationships/image" Target="../media/image138.png"/><Relationship Id="rId132" Type="http://schemas.openxmlformats.org/officeDocument/2006/relationships/image" Target="../media/image139.png"/><Relationship Id="rId133" Type="http://schemas.openxmlformats.org/officeDocument/2006/relationships/image" Target="../media/image140.png"/><Relationship Id="rId134" Type="http://schemas.openxmlformats.org/officeDocument/2006/relationships/image" Target="../media/image141.png"/><Relationship Id="rId135" Type="http://schemas.openxmlformats.org/officeDocument/2006/relationships/image" Target="../media/image14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3.png"/><Relationship Id="rId3" Type="http://schemas.openxmlformats.org/officeDocument/2006/relationships/image" Target="../media/image144.png"/><Relationship Id="rId4" Type="http://schemas.openxmlformats.org/officeDocument/2006/relationships/image" Target="../media/image145.png"/><Relationship Id="rId5" Type="http://schemas.openxmlformats.org/officeDocument/2006/relationships/image" Target="../media/image146.png"/><Relationship Id="rId6" Type="http://schemas.openxmlformats.org/officeDocument/2006/relationships/image" Target="../media/image147.png"/><Relationship Id="rId7" Type="http://schemas.openxmlformats.org/officeDocument/2006/relationships/image" Target="../media/image148.png"/><Relationship Id="rId8" Type="http://schemas.openxmlformats.org/officeDocument/2006/relationships/image" Target="../media/image149.png"/><Relationship Id="rId9" Type="http://schemas.openxmlformats.org/officeDocument/2006/relationships/image" Target="../media/image15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1.png"/><Relationship Id="rId3" Type="http://schemas.openxmlformats.org/officeDocument/2006/relationships/image" Target="../media/image152.png"/><Relationship Id="rId4" Type="http://schemas.openxmlformats.org/officeDocument/2006/relationships/image" Target="../media/image153.png"/><Relationship Id="rId5" Type="http://schemas.openxmlformats.org/officeDocument/2006/relationships/image" Target="../media/image154.png"/><Relationship Id="rId6" Type="http://schemas.openxmlformats.org/officeDocument/2006/relationships/image" Target="../media/image155.png"/><Relationship Id="rId7" Type="http://schemas.openxmlformats.org/officeDocument/2006/relationships/image" Target="../media/image156.png"/><Relationship Id="rId8" Type="http://schemas.openxmlformats.org/officeDocument/2006/relationships/image" Target="../media/image157.png"/><Relationship Id="rId9" Type="http://schemas.openxmlformats.org/officeDocument/2006/relationships/image" Target="../media/image158.png"/><Relationship Id="rId10" Type="http://schemas.openxmlformats.org/officeDocument/2006/relationships/image" Target="../media/image159.png"/><Relationship Id="rId11" Type="http://schemas.openxmlformats.org/officeDocument/2006/relationships/image" Target="../media/image160.png"/><Relationship Id="rId12" Type="http://schemas.openxmlformats.org/officeDocument/2006/relationships/image" Target="../media/image161.png"/><Relationship Id="rId13" Type="http://schemas.openxmlformats.org/officeDocument/2006/relationships/image" Target="../media/image162.png"/><Relationship Id="rId14" Type="http://schemas.openxmlformats.org/officeDocument/2006/relationships/image" Target="../media/image163.png"/><Relationship Id="rId15" Type="http://schemas.openxmlformats.org/officeDocument/2006/relationships/image" Target="../media/image164.png"/><Relationship Id="rId16" Type="http://schemas.openxmlformats.org/officeDocument/2006/relationships/image" Target="../media/image165.png"/><Relationship Id="rId17" Type="http://schemas.openxmlformats.org/officeDocument/2006/relationships/image" Target="../media/image166.png"/><Relationship Id="rId18" Type="http://schemas.openxmlformats.org/officeDocument/2006/relationships/image" Target="../media/image167.png"/><Relationship Id="rId19" Type="http://schemas.openxmlformats.org/officeDocument/2006/relationships/image" Target="../media/image168.png"/><Relationship Id="rId20" Type="http://schemas.openxmlformats.org/officeDocument/2006/relationships/image" Target="../media/image169.png"/><Relationship Id="rId21" Type="http://schemas.openxmlformats.org/officeDocument/2006/relationships/image" Target="../media/image170.png"/><Relationship Id="rId22" Type="http://schemas.openxmlformats.org/officeDocument/2006/relationships/image" Target="../media/image171.png"/><Relationship Id="rId23" Type="http://schemas.openxmlformats.org/officeDocument/2006/relationships/image" Target="../media/image172.png"/><Relationship Id="rId24" Type="http://schemas.openxmlformats.org/officeDocument/2006/relationships/image" Target="../media/image173.png"/><Relationship Id="rId25" Type="http://schemas.openxmlformats.org/officeDocument/2006/relationships/image" Target="../media/image174.png"/><Relationship Id="rId26" Type="http://schemas.openxmlformats.org/officeDocument/2006/relationships/image" Target="../media/image175.png"/><Relationship Id="rId27" Type="http://schemas.openxmlformats.org/officeDocument/2006/relationships/image" Target="../media/image176.png"/><Relationship Id="rId28" Type="http://schemas.openxmlformats.org/officeDocument/2006/relationships/image" Target="../media/image177.png"/><Relationship Id="rId29" Type="http://schemas.openxmlformats.org/officeDocument/2006/relationships/image" Target="../media/image178.png"/><Relationship Id="rId30" Type="http://schemas.openxmlformats.org/officeDocument/2006/relationships/image" Target="../media/image179.png"/><Relationship Id="rId31" Type="http://schemas.openxmlformats.org/officeDocument/2006/relationships/image" Target="../media/image180.png"/><Relationship Id="rId32" Type="http://schemas.openxmlformats.org/officeDocument/2006/relationships/image" Target="../media/image181.png"/><Relationship Id="rId33" Type="http://schemas.openxmlformats.org/officeDocument/2006/relationships/image" Target="../media/image182.png"/><Relationship Id="rId34" Type="http://schemas.openxmlformats.org/officeDocument/2006/relationships/image" Target="../media/image183.png"/><Relationship Id="rId35" Type="http://schemas.openxmlformats.org/officeDocument/2006/relationships/image" Target="../media/image184.png"/><Relationship Id="rId36" Type="http://schemas.openxmlformats.org/officeDocument/2006/relationships/image" Target="../media/image185.png"/><Relationship Id="rId37" Type="http://schemas.openxmlformats.org/officeDocument/2006/relationships/image" Target="../media/image186.png"/><Relationship Id="rId38" Type="http://schemas.openxmlformats.org/officeDocument/2006/relationships/image" Target="../media/image187.png"/><Relationship Id="rId39" Type="http://schemas.openxmlformats.org/officeDocument/2006/relationships/image" Target="../media/image188.png"/><Relationship Id="rId40" Type="http://schemas.openxmlformats.org/officeDocument/2006/relationships/image" Target="../media/image189.png"/><Relationship Id="rId41" Type="http://schemas.openxmlformats.org/officeDocument/2006/relationships/image" Target="../media/image190.png"/><Relationship Id="rId42" Type="http://schemas.openxmlformats.org/officeDocument/2006/relationships/image" Target="../media/image191.png"/><Relationship Id="rId43" Type="http://schemas.openxmlformats.org/officeDocument/2006/relationships/image" Target="../media/image192.png"/><Relationship Id="rId44" Type="http://schemas.openxmlformats.org/officeDocument/2006/relationships/image" Target="../media/image193.png"/><Relationship Id="rId45" Type="http://schemas.openxmlformats.org/officeDocument/2006/relationships/image" Target="../media/image194.png"/><Relationship Id="rId46" Type="http://schemas.openxmlformats.org/officeDocument/2006/relationships/image" Target="../media/image195.png"/><Relationship Id="rId47" Type="http://schemas.openxmlformats.org/officeDocument/2006/relationships/image" Target="../media/image196.png"/><Relationship Id="rId48" Type="http://schemas.openxmlformats.org/officeDocument/2006/relationships/image" Target="../media/image197.png"/><Relationship Id="rId49" Type="http://schemas.openxmlformats.org/officeDocument/2006/relationships/image" Target="../media/image198.png"/><Relationship Id="rId50" Type="http://schemas.openxmlformats.org/officeDocument/2006/relationships/image" Target="../media/image199.png"/><Relationship Id="rId51" Type="http://schemas.openxmlformats.org/officeDocument/2006/relationships/image" Target="../media/image200.png"/><Relationship Id="rId52" Type="http://schemas.openxmlformats.org/officeDocument/2006/relationships/image" Target="../media/image201.png"/><Relationship Id="rId53" Type="http://schemas.openxmlformats.org/officeDocument/2006/relationships/image" Target="../media/image202.png"/><Relationship Id="rId54" Type="http://schemas.openxmlformats.org/officeDocument/2006/relationships/image" Target="../media/image203.png"/><Relationship Id="rId55" Type="http://schemas.openxmlformats.org/officeDocument/2006/relationships/image" Target="../media/image204.png"/><Relationship Id="rId56" Type="http://schemas.openxmlformats.org/officeDocument/2006/relationships/image" Target="../media/image205.png"/><Relationship Id="rId57" Type="http://schemas.openxmlformats.org/officeDocument/2006/relationships/image" Target="../media/image206.png"/><Relationship Id="rId58" Type="http://schemas.openxmlformats.org/officeDocument/2006/relationships/image" Target="../media/image207.png"/><Relationship Id="rId59" Type="http://schemas.openxmlformats.org/officeDocument/2006/relationships/image" Target="../media/image208.png"/><Relationship Id="rId60" Type="http://schemas.openxmlformats.org/officeDocument/2006/relationships/image" Target="../media/image209.png"/><Relationship Id="rId61" Type="http://schemas.openxmlformats.org/officeDocument/2006/relationships/image" Target="../media/image210.png"/><Relationship Id="rId62" Type="http://schemas.openxmlformats.org/officeDocument/2006/relationships/image" Target="../media/image211.png"/><Relationship Id="rId63" Type="http://schemas.openxmlformats.org/officeDocument/2006/relationships/image" Target="../media/image212.png"/><Relationship Id="rId64" Type="http://schemas.openxmlformats.org/officeDocument/2006/relationships/image" Target="../media/image213.png"/><Relationship Id="rId65" Type="http://schemas.openxmlformats.org/officeDocument/2006/relationships/image" Target="../media/image214.png"/><Relationship Id="rId66" Type="http://schemas.openxmlformats.org/officeDocument/2006/relationships/image" Target="../media/image215.png"/><Relationship Id="rId67" Type="http://schemas.openxmlformats.org/officeDocument/2006/relationships/image" Target="../media/image216.png"/><Relationship Id="rId68" Type="http://schemas.openxmlformats.org/officeDocument/2006/relationships/image" Target="../media/image217.png"/><Relationship Id="rId69" Type="http://schemas.openxmlformats.org/officeDocument/2006/relationships/image" Target="../media/image218.png"/><Relationship Id="rId70" Type="http://schemas.openxmlformats.org/officeDocument/2006/relationships/image" Target="../media/image219.png"/><Relationship Id="rId71" Type="http://schemas.openxmlformats.org/officeDocument/2006/relationships/image" Target="../media/image220.png"/><Relationship Id="rId72" Type="http://schemas.openxmlformats.org/officeDocument/2006/relationships/image" Target="../media/image221.png"/><Relationship Id="rId73" Type="http://schemas.openxmlformats.org/officeDocument/2006/relationships/image" Target="../media/image222.png"/><Relationship Id="rId74" Type="http://schemas.openxmlformats.org/officeDocument/2006/relationships/image" Target="../media/image223.png"/><Relationship Id="rId75" Type="http://schemas.openxmlformats.org/officeDocument/2006/relationships/image" Target="../media/image224.png"/><Relationship Id="rId76" Type="http://schemas.openxmlformats.org/officeDocument/2006/relationships/image" Target="../media/image225.png"/><Relationship Id="rId77" Type="http://schemas.openxmlformats.org/officeDocument/2006/relationships/image" Target="../media/image226.png"/><Relationship Id="rId78" Type="http://schemas.openxmlformats.org/officeDocument/2006/relationships/image" Target="../media/image227.png"/><Relationship Id="rId79" Type="http://schemas.openxmlformats.org/officeDocument/2006/relationships/image" Target="../media/image228.png"/><Relationship Id="rId80" Type="http://schemas.openxmlformats.org/officeDocument/2006/relationships/image" Target="../media/image229.png"/><Relationship Id="rId81" Type="http://schemas.openxmlformats.org/officeDocument/2006/relationships/image" Target="../media/image230.png"/><Relationship Id="rId82" Type="http://schemas.openxmlformats.org/officeDocument/2006/relationships/image" Target="../media/image231.png"/><Relationship Id="rId83" Type="http://schemas.openxmlformats.org/officeDocument/2006/relationships/image" Target="../media/image232.png"/><Relationship Id="rId84" Type="http://schemas.openxmlformats.org/officeDocument/2006/relationships/image" Target="../media/image233.png"/><Relationship Id="rId85" Type="http://schemas.openxmlformats.org/officeDocument/2006/relationships/image" Target="../media/image234.png"/><Relationship Id="rId86" Type="http://schemas.openxmlformats.org/officeDocument/2006/relationships/image" Target="../media/image235.png"/><Relationship Id="rId87" Type="http://schemas.openxmlformats.org/officeDocument/2006/relationships/image" Target="../media/image236.png"/><Relationship Id="rId88" Type="http://schemas.openxmlformats.org/officeDocument/2006/relationships/image" Target="../media/image237.png"/><Relationship Id="rId89" Type="http://schemas.openxmlformats.org/officeDocument/2006/relationships/image" Target="../media/image238.png"/><Relationship Id="rId90" Type="http://schemas.openxmlformats.org/officeDocument/2006/relationships/image" Target="../media/image239.png"/><Relationship Id="rId91" Type="http://schemas.openxmlformats.org/officeDocument/2006/relationships/image" Target="../media/image240.png"/><Relationship Id="rId92" Type="http://schemas.openxmlformats.org/officeDocument/2006/relationships/image" Target="../media/image241.png"/><Relationship Id="rId93" Type="http://schemas.openxmlformats.org/officeDocument/2006/relationships/image" Target="../media/image242.png"/><Relationship Id="rId94" Type="http://schemas.openxmlformats.org/officeDocument/2006/relationships/image" Target="../media/image243.png"/><Relationship Id="rId95" Type="http://schemas.openxmlformats.org/officeDocument/2006/relationships/image" Target="../media/image244.png"/><Relationship Id="rId96" Type="http://schemas.openxmlformats.org/officeDocument/2006/relationships/image" Target="../media/image245.png"/><Relationship Id="rId97" Type="http://schemas.openxmlformats.org/officeDocument/2006/relationships/image" Target="../media/image246.png"/><Relationship Id="rId98" Type="http://schemas.openxmlformats.org/officeDocument/2006/relationships/image" Target="../media/image247.png"/><Relationship Id="rId99" Type="http://schemas.openxmlformats.org/officeDocument/2006/relationships/image" Target="../media/image248.png"/><Relationship Id="rId100" Type="http://schemas.openxmlformats.org/officeDocument/2006/relationships/image" Target="../media/image249.png"/><Relationship Id="rId101" Type="http://schemas.openxmlformats.org/officeDocument/2006/relationships/image" Target="../media/image250.png"/><Relationship Id="rId102" Type="http://schemas.openxmlformats.org/officeDocument/2006/relationships/image" Target="../media/image251.png"/><Relationship Id="rId103" Type="http://schemas.openxmlformats.org/officeDocument/2006/relationships/image" Target="../media/image252.png"/><Relationship Id="rId104" Type="http://schemas.openxmlformats.org/officeDocument/2006/relationships/image" Target="../media/image253.png"/><Relationship Id="rId105" Type="http://schemas.openxmlformats.org/officeDocument/2006/relationships/image" Target="../media/image254.png"/><Relationship Id="rId106" Type="http://schemas.openxmlformats.org/officeDocument/2006/relationships/image" Target="../media/image255.png"/><Relationship Id="rId107" Type="http://schemas.openxmlformats.org/officeDocument/2006/relationships/image" Target="../media/image256.png"/><Relationship Id="rId108" Type="http://schemas.openxmlformats.org/officeDocument/2006/relationships/image" Target="../media/image257.png"/><Relationship Id="rId109" Type="http://schemas.openxmlformats.org/officeDocument/2006/relationships/image" Target="../media/image258.png"/><Relationship Id="rId110" Type="http://schemas.openxmlformats.org/officeDocument/2006/relationships/image" Target="../media/image259.png"/><Relationship Id="rId111" Type="http://schemas.openxmlformats.org/officeDocument/2006/relationships/image" Target="../media/image260.png"/><Relationship Id="rId112" Type="http://schemas.openxmlformats.org/officeDocument/2006/relationships/image" Target="../media/image261.png"/><Relationship Id="rId113" Type="http://schemas.openxmlformats.org/officeDocument/2006/relationships/image" Target="../media/image262.png"/><Relationship Id="rId114" Type="http://schemas.openxmlformats.org/officeDocument/2006/relationships/image" Target="../media/image263.png"/><Relationship Id="rId115" Type="http://schemas.openxmlformats.org/officeDocument/2006/relationships/image" Target="../media/image264.png"/><Relationship Id="rId116" Type="http://schemas.openxmlformats.org/officeDocument/2006/relationships/image" Target="../media/image265.png"/><Relationship Id="rId117" Type="http://schemas.openxmlformats.org/officeDocument/2006/relationships/image" Target="../media/image266.png"/><Relationship Id="rId118" Type="http://schemas.openxmlformats.org/officeDocument/2006/relationships/image" Target="../media/image267.png"/><Relationship Id="rId119" Type="http://schemas.openxmlformats.org/officeDocument/2006/relationships/image" Target="../media/image268.png"/><Relationship Id="rId120" Type="http://schemas.openxmlformats.org/officeDocument/2006/relationships/image" Target="../media/image269.png"/><Relationship Id="rId121" Type="http://schemas.openxmlformats.org/officeDocument/2006/relationships/image" Target="../media/image270.png"/><Relationship Id="rId122" Type="http://schemas.openxmlformats.org/officeDocument/2006/relationships/image" Target="../media/image271.png"/><Relationship Id="rId123" Type="http://schemas.openxmlformats.org/officeDocument/2006/relationships/image" Target="../media/image272.png"/><Relationship Id="rId124" Type="http://schemas.openxmlformats.org/officeDocument/2006/relationships/image" Target="../media/image27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4.png"/><Relationship Id="rId3" Type="http://schemas.openxmlformats.org/officeDocument/2006/relationships/image" Target="../media/image275.png"/><Relationship Id="rId4" Type="http://schemas.openxmlformats.org/officeDocument/2006/relationships/image" Target="../media/image276.png"/><Relationship Id="rId5" Type="http://schemas.openxmlformats.org/officeDocument/2006/relationships/image" Target="../media/image277.png"/><Relationship Id="rId6" Type="http://schemas.openxmlformats.org/officeDocument/2006/relationships/image" Target="../media/image278.png"/><Relationship Id="rId7" Type="http://schemas.openxmlformats.org/officeDocument/2006/relationships/image" Target="../media/image279.png"/><Relationship Id="rId8" Type="http://schemas.openxmlformats.org/officeDocument/2006/relationships/image" Target="../media/image280.png"/><Relationship Id="rId9" Type="http://schemas.openxmlformats.org/officeDocument/2006/relationships/image" Target="../media/image281.png"/><Relationship Id="rId10" Type="http://schemas.openxmlformats.org/officeDocument/2006/relationships/image" Target="../media/image282.png"/><Relationship Id="rId11" Type="http://schemas.openxmlformats.org/officeDocument/2006/relationships/image" Target="../media/image283.png"/><Relationship Id="rId12" Type="http://schemas.openxmlformats.org/officeDocument/2006/relationships/image" Target="../media/image284.png"/><Relationship Id="rId13" Type="http://schemas.openxmlformats.org/officeDocument/2006/relationships/image" Target="../media/image285.png"/><Relationship Id="rId14" Type="http://schemas.openxmlformats.org/officeDocument/2006/relationships/image" Target="../media/image286.png"/><Relationship Id="rId15" Type="http://schemas.openxmlformats.org/officeDocument/2006/relationships/image" Target="../media/image287.png"/><Relationship Id="rId16" Type="http://schemas.openxmlformats.org/officeDocument/2006/relationships/image" Target="../media/image288.png"/><Relationship Id="rId17" Type="http://schemas.openxmlformats.org/officeDocument/2006/relationships/image" Target="../media/image289.png"/><Relationship Id="rId18" Type="http://schemas.openxmlformats.org/officeDocument/2006/relationships/image" Target="../media/image290.png"/><Relationship Id="rId19" Type="http://schemas.openxmlformats.org/officeDocument/2006/relationships/image" Target="../media/image291.png"/><Relationship Id="rId20" Type="http://schemas.openxmlformats.org/officeDocument/2006/relationships/image" Target="../media/image292.png"/><Relationship Id="rId21" Type="http://schemas.openxmlformats.org/officeDocument/2006/relationships/image" Target="../media/image293.png"/><Relationship Id="rId22" Type="http://schemas.openxmlformats.org/officeDocument/2006/relationships/image" Target="../media/image294.png"/><Relationship Id="rId23" Type="http://schemas.openxmlformats.org/officeDocument/2006/relationships/image" Target="../media/image295.png"/><Relationship Id="rId24" Type="http://schemas.openxmlformats.org/officeDocument/2006/relationships/image" Target="../media/image296.png"/><Relationship Id="rId25" Type="http://schemas.openxmlformats.org/officeDocument/2006/relationships/image" Target="../media/image297.png"/><Relationship Id="rId26" Type="http://schemas.openxmlformats.org/officeDocument/2006/relationships/image" Target="../media/image298.png"/><Relationship Id="rId27" Type="http://schemas.openxmlformats.org/officeDocument/2006/relationships/image" Target="../media/image299.png"/><Relationship Id="rId28" Type="http://schemas.openxmlformats.org/officeDocument/2006/relationships/image" Target="../media/image300.png"/><Relationship Id="rId29" Type="http://schemas.openxmlformats.org/officeDocument/2006/relationships/image" Target="../media/image301.png"/><Relationship Id="rId30" Type="http://schemas.openxmlformats.org/officeDocument/2006/relationships/image" Target="../media/image302.png"/><Relationship Id="rId31" Type="http://schemas.openxmlformats.org/officeDocument/2006/relationships/image" Target="../media/image303.png"/><Relationship Id="rId32" Type="http://schemas.openxmlformats.org/officeDocument/2006/relationships/image" Target="../media/image304.png"/><Relationship Id="rId33" Type="http://schemas.openxmlformats.org/officeDocument/2006/relationships/image" Target="../media/image305.png"/><Relationship Id="rId34" Type="http://schemas.openxmlformats.org/officeDocument/2006/relationships/image" Target="../media/image306.png"/><Relationship Id="rId35" Type="http://schemas.openxmlformats.org/officeDocument/2006/relationships/image" Target="../media/image307.png"/><Relationship Id="rId36" Type="http://schemas.openxmlformats.org/officeDocument/2006/relationships/image" Target="../media/image308.png"/><Relationship Id="rId37" Type="http://schemas.openxmlformats.org/officeDocument/2006/relationships/image" Target="../media/image309.png"/><Relationship Id="rId38" Type="http://schemas.openxmlformats.org/officeDocument/2006/relationships/image" Target="../media/image310.png"/><Relationship Id="rId39" Type="http://schemas.openxmlformats.org/officeDocument/2006/relationships/image" Target="../media/image311.png"/><Relationship Id="rId40" Type="http://schemas.openxmlformats.org/officeDocument/2006/relationships/image" Target="../media/image312.png"/><Relationship Id="rId41" Type="http://schemas.openxmlformats.org/officeDocument/2006/relationships/image" Target="../media/image313.png"/><Relationship Id="rId42" Type="http://schemas.openxmlformats.org/officeDocument/2006/relationships/image" Target="../media/image314.png"/><Relationship Id="rId43" Type="http://schemas.openxmlformats.org/officeDocument/2006/relationships/image" Target="../media/image315.png"/><Relationship Id="rId44" Type="http://schemas.openxmlformats.org/officeDocument/2006/relationships/image" Target="../media/image316.png"/><Relationship Id="rId45" Type="http://schemas.openxmlformats.org/officeDocument/2006/relationships/image" Target="../media/image317.png"/><Relationship Id="rId46" Type="http://schemas.openxmlformats.org/officeDocument/2006/relationships/image" Target="../media/image318.png"/><Relationship Id="rId47" Type="http://schemas.openxmlformats.org/officeDocument/2006/relationships/image" Target="../media/image319.png"/><Relationship Id="rId48" Type="http://schemas.openxmlformats.org/officeDocument/2006/relationships/image" Target="../media/image320.png"/><Relationship Id="rId49" Type="http://schemas.openxmlformats.org/officeDocument/2006/relationships/image" Target="../media/image321.png"/><Relationship Id="rId50" Type="http://schemas.openxmlformats.org/officeDocument/2006/relationships/image" Target="../media/image322.png"/><Relationship Id="rId51" Type="http://schemas.openxmlformats.org/officeDocument/2006/relationships/image" Target="../media/image323.png"/><Relationship Id="rId52" Type="http://schemas.openxmlformats.org/officeDocument/2006/relationships/image" Target="../media/image324.png"/><Relationship Id="rId53" Type="http://schemas.openxmlformats.org/officeDocument/2006/relationships/image" Target="../media/image325.png"/><Relationship Id="rId54" Type="http://schemas.openxmlformats.org/officeDocument/2006/relationships/image" Target="../media/image326.png"/><Relationship Id="rId55" Type="http://schemas.openxmlformats.org/officeDocument/2006/relationships/image" Target="../media/image327.png"/><Relationship Id="rId56" Type="http://schemas.openxmlformats.org/officeDocument/2006/relationships/image" Target="../media/image328.png"/><Relationship Id="rId57" Type="http://schemas.openxmlformats.org/officeDocument/2006/relationships/image" Target="../media/image329.png"/><Relationship Id="rId58" Type="http://schemas.openxmlformats.org/officeDocument/2006/relationships/image" Target="../media/image330.png"/><Relationship Id="rId59" Type="http://schemas.openxmlformats.org/officeDocument/2006/relationships/image" Target="../media/image331.png"/><Relationship Id="rId60" Type="http://schemas.openxmlformats.org/officeDocument/2006/relationships/image" Target="../media/image332.png"/><Relationship Id="rId61" Type="http://schemas.openxmlformats.org/officeDocument/2006/relationships/image" Target="../media/image333.png"/><Relationship Id="rId62" Type="http://schemas.openxmlformats.org/officeDocument/2006/relationships/image" Target="../media/image334.png"/><Relationship Id="rId63" Type="http://schemas.openxmlformats.org/officeDocument/2006/relationships/image" Target="../media/image335.png"/><Relationship Id="rId64" Type="http://schemas.openxmlformats.org/officeDocument/2006/relationships/image" Target="../media/image336.png"/><Relationship Id="rId65" Type="http://schemas.openxmlformats.org/officeDocument/2006/relationships/image" Target="../media/image337.png"/><Relationship Id="rId66" Type="http://schemas.openxmlformats.org/officeDocument/2006/relationships/image" Target="../media/image338.png"/><Relationship Id="rId67" Type="http://schemas.openxmlformats.org/officeDocument/2006/relationships/image" Target="../media/image339.png"/><Relationship Id="rId68" Type="http://schemas.openxmlformats.org/officeDocument/2006/relationships/image" Target="../media/image340.png"/><Relationship Id="rId69" Type="http://schemas.openxmlformats.org/officeDocument/2006/relationships/image" Target="../media/image341.png"/><Relationship Id="rId70" Type="http://schemas.openxmlformats.org/officeDocument/2006/relationships/image" Target="../media/image342.png"/><Relationship Id="rId71" Type="http://schemas.openxmlformats.org/officeDocument/2006/relationships/image" Target="../media/image343.png"/><Relationship Id="rId72" Type="http://schemas.openxmlformats.org/officeDocument/2006/relationships/image" Target="../media/image344.png"/><Relationship Id="rId73" Type="http://schemas.openxmlformats.org/officeDocument/2006/relationships/image" Target="../media/image345.png"/><Relationship Id="rId74" Type="http://schemas.openxmlformats.org/officeDocument/2006/relationships/image" Target="../media/image346.png"/><Relationship Id="rId75" Type="http://schemas.openxmlformats.org/officeDocument/2006/relationships/image" Target="../media/image347.png"/><Relationship Id="rId76" Type="http://schemas.openxmlformats.org/officeDocument/2006/relationships/image" Target="../media/image348.png"/><Relationship Id="rId77" Type="http://schemas.openxmlformats.org/officeDocument/2006/relationships/image" Target="../media/image349.png"/><Relationship Id="rId78" Type="http://schemas.openxmlformats.org/officeDocument/2006/relationships/image" Target="../media/image350.png"/><Relationship Id="rId79" Type="http://schemas.openxmlformats.org/officeDocument/2006/relationships/image" Target="../media/image351.png"/><Relationship Id="rId80" Type="http://schemas.openxmlformats.org/officeDocument/2006/relationships/image" Target="../media/image352.png"/><Relationship Id="rId81" Type="http://schemas.openxmlformats.org/officeDocument/2006/relationships/image" Target="../media/image353.png"/><Relationship Id="rId82" Type="http://schemas.openxmlformats.org/officeDocument/2006/relationships/image" Target="../media/image354.png"/><Relationship Id="rId83" Type="http://schemas.openxmlformats.org/officeDocument/2006/relationships/image" Target="../media/image355.png"/><Relationship Id="rId84" Type="http://schemas.openxmlformats.org/officeDocument/2006/relationships/image" Target="../media/image356.png"/><Relationship Id="rId85" Type="http://schemas.openxmlformats.org/officeDocument/2006/relationships/image" Target="../media/image357.png"/><Relationship Id="rId86" Type="http://schemas.openxmlformats.org/officeDocument/2006/relationships/image" Target="../media/image358.png"/><Relationship Id="rId87" Type="http://schemas.openxmlformats.org/officeDocument/2006/relationships/image" Target="../media/image359.png"/><Relationship Id="rId88" Type="http://schemas.openxmlformats.org/officeDocument/2006/relationships/image" Target="../media/image360.png"/><Relationship Id="rId89" Type="http://schemas.openxmlformats.org/officeDocument/2006/relationships/image" Target="../media/image361.png"/><Relationship Id="rId90" Type="http://schemas.openxmlformats.org/officeDocument/2006/relationships/image" Target="../media/image362.png"/><Relationship Id="rId91" Type="http://schemas.openxmlformats.org/officeDocument/2006/relationships/image" Target="../media/image363.png"/><Relationship Id="rId92" Type="http://schemas.openxmlformats.org/officeDocument/2006/relationships/image" Target="../media/image364.png"/><Relationship Id="rId93" Type="http://schemas.openxmlformats.org/officeDocument/2006/relationships/image" Target="../media/image365.png"/><Relationship Id="rId94" Type="http://schemas.openxmlformats.org/officeDocument/2006/relationships/image" Target="../media/image366.png"/><Relationship Id="rId95" Type="http://schemas.openxmlformats.org/officeDocument/2006/relationships/image" Target="../media/image367.png"/><Relationship Id="rId96" Type="http://schemas.openxmlformats.org/officeDocument/2006/relationships/image" Target="../media/image368.png"/><Relationship Id="rId97" Type="http://schemas.openxmlformats.org/officeDocument/2006/relationships/image" Target="../media/image369.png"/><Relationship Id="rId98" Type="http://schemas.openxmlformats.org/officeDocument/2006/relationships/image" Target="../media/image370.png"/><Relationship Id="rId99" Type="http://schemas.openxmlformats.org/officeDocument/2006/relationships/image" Target="../media/image371.png"/><Relationship Id="rId100" Type="http://schemas.openxmlformats.org/officeDocument/2006/relationships/image" Target="../media/image372.png"/><Relationship Id="rId101" Type="http://schemas.openxmlformats.org/officeDocument/2006/relationships/image" Target="../media/image373.png"/><Relationship Id="rId102" Type="http://schemas.openxmlformats.org/officeDocument/2006/relationships/image" Target="../media/image374.png"/><Relationship Id="rId103" Type="http://schemas.openxmlformats.org/officeDocument/2006/relationships/image" Target="../media/image375.png"/><Relationship Id="rId104" Type="http://schemas.openxmlformats.org/officeDocument/2006/relationships/image" Target="../media/image376.png"/><Relationship Id="rId105" Type="http://schemas.openxmlformats.org/officeDocument/2006/relationships/image" Target="../media/image377.png"/><Relationship Id="rId106" Type="http://schemas.openxmlformats.org/officeDocument/2006/relationships/image" Target="../media/image378.png"/><Relationship Id="rId107" Type="http://schemas.openxmlformats.org/officeDocument/2006/relationships/image" Target="../media/image379.png"/><Relationship Id="rId108" Type="http://schemas.openxmlformats.org/officeDocument/2006/relationships/image" Target="../media/image380.png"/><Relationship Id="rId109" Type="http://schemas.openxmlformats.org/officeDocument/2006/relationships/image" Target="../media/image381.png"/><Relationship Id="rId110" Type="http://schemas.openxmlformats.org/officeDocument/2006/relationships/image" Target="../media/image382.png"/><Relationship Id="rId111" Type="http://schemas.openxmlformats.org/officeDocument/2006/relationships/image" Target="../media/image383.png"/><Relationship Id="rId112" Type="http://schemas.openxmlformats.org/officeDocument/2006/relationships/image" Target="../media/image384.png"/><Relationship Id="rId113" Type="http://schemas.openxmlformats.org/officeDocument/2006/relationships/image" Target="../media/image385.png"/><Relationship Id="rId114" Type="http://schemas.openxmlformats.org/officeDocument/2006/relationships/image" Target="../media/image386.png"/><Relationship Id="rId115" Type="http://schemas.openxmlformats.org/officeDocument/2006/relationships/image" Target="../media/image387.png"/><Relationship Id="rId116" Type="http://schemas.openxmlformats.org/officeDocument/2006/relationships/image" Target="../media/image388.png"/><Relationship Id="rId117" Type="http://schemas.openxmlformats.org/officeDocument/2006/relationships/image" Target="../media/image389.png"/><Relationship Id="rId118" Type="http://schemas.openxmlformats.org/officeDocument/2006/relationships/image" Target="../media/image390.png"/><Relationship Id="rId119" Type="http://schemas.openxmlformats.org/officeDocument/2006/relationships/image" Target="../media/image391.png"/><Relationship Id="rId120" Type="http://schemas.openxmlformats.org/officeDocument/2006/relationships/image" Target="../media/image392.png"/><Relationship Id="rId121" Type="http://schemas.openxmlformats.org/officeDocument/2006/relationships/image" Target="../media/image393.png"/><Relationship Id="rId122" Type="http://schemas.openxmlformats.org/officeDocument/2006/relationships/image" Target="../media/image394.png"/><Relationship Id="rId123" Type="http://schemas.openxmlformats.org/officeDocument/2006/relationships/image" Target="../media/image395.png"/><Relationship Id="rId124" Type="http://schemas.openxmlformats.org/officeDocument/2006/relationships/image" Target="../media/image396.png"/><Relationship Id="rId125" Type="http://schemas.openxmlformats.org/officeDocument/2006/relationships/image" Target="../media/image397.png"/><Relationship Id="rId126" Type="http://schemas.openxmlformats.org/officeDocument/2006/relationships/image" Target="../media/image398.png"/><Relationship Id="rId127" Type="http://schemas.openxmlformats.org/officeDocument/2006/relationships/image" Target="../media/image399.png"/><Relationship Id="rId128" Type="http://schemas.openxmlformats.org/officeDocument/2006/relationships/image" Target="../media/image400.png"/><Relationship Id="rId129" Type="http://schemas.openxmlformats.org/officeDocument/2006/relationships/image" Target="../media/image401.png"/><Relationship Id="rId130" Type="http://schemas.openxmlformats.org/officeDocument/2006/relationships/image" Target="../media/image402.png"/><Relationship Id="rId131" Type="http://schemas.openxmlformats.org/officeDocument/2006/relationships/image" Target="../media/image403.png"/><Relationship Id="rId132" Type="http://schemas.openxmlformats.org/officeDocument/2006/relationships/image" Target="../media/image404.png"/><Relationship Id="rId133" Type="http://schemas.openxmlformats.org/officeDocument/2006/relationships/image" Target="../media/image405.png"/><Relationship Id="rId134" Type="http://schemas.openxmlformats.org/officeDocument/2006/relationships/image" Target="../media/image406.png"/><Relationship Id="rId135" Type="http://schemas.openxmlformats.org/officeDocument/2006/relationships/image" Target="../media/image407.png"/><Relationship Id="rId136" Type="http://schemas.openxmlformats.org/officeDocument/2006/relationships/image" Target="../media/image408.png"/><Relationship Id="rId137" Type="http://schemas.openxmlformats.org/officeDocument/2006/relationships/image" Target="../media/image409.png"/><Relationship Id="rId138" Type="http://schemas.openxmlformats.org/officeDocument/2006/relationships/image" Target="../media/image410.png"/><Relationship Id="rId139" Type="http://schemas.openxmlformats.org/officeDocument/2006/relationships/image" Target="../media/image411.png"/><Relationship Id="rId140" Type="http://schemas.openxmlformats.org/officeDocument/2006/relationships/image" Target="../media/image412.png"/><Relationship Id="rId141" Type="http://schemas.openxmlformats.org/officeDocument/2006/relationships/image" Target="../media/image413.png"/><Relationship Id="rId142" Type="http://schemas.openxmlformats.org/officeDocument/2006/relationships/image" Target="../media/image414.png"/><Relationship Id="rId143" Type="http://schemas.openxmlformats.org/officeDocument/2006/relationships/image" Target="../media/image415.png"/><Relationship Id="rId144" Type="http://schemas.openxmlformats.org/officeDocument/2006/relationships/image" Target="../media/image416.png"/><Relationship Id="rId145" Type="http://schemas.openxmlformats.org/officeDocument/2006/relationships/image" Target="../media/image417.png"/><Relationship Id="rId146" Type="http://schemas.openxmlformats.org/officeDocument/2006/relationships/image" Target="../media/image41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6530" y="2896853"/>
            <a:ext cx="5556250" cy="81661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5150" spc="-70"/>
              <a:t>N</a:t>
            </a:r>
            <a:r>
              <a:rPr dirty="0" sz="5150" spc="-75"/>
              <a:t>Y</a:t>
            </a:r>
            <a:r>
              <a:rPr dirty="0" sz="5150" spc="-75"/>
              <a:t>QUI</a:t>
            </a:r>
            <a:r>
              <a:rPr dirty="0" sz="5150" spc="-75"/>
              <a:t>S</a:t>
            </a:r>
            <a:r>
              <a:rPr dirty="0" sz="5150" spc="20"/>
              <a:t>T</a:t>
            </a:r>
            <a:r>
              <a:rPr dirty="0" sz="5150" spc="-300"/>
              <a:t> </a:t>
            </a:r>
            <a:r>
              <a:rPr dirty="0" sz="5150" spc="-70"/>
              <a:t>P</a:t>
            </a:r>
            <a:r>
              <a:rPr dirty="0" sz="5150" spc="-65"/>
              <a:t>U</a:t>
            </a:r>
            <a:r>
              <a:rPr dirty="0" sz="5150" spc="-75"/>
              <a:t>LSES</a:t>
            </a:r>
            <a:endParaRPr sz="51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894" y="1261303"/>
            <a:ext cx="3098165" cy="61087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pc="-75"/>
              <a:t>N</a:t>
            </a:r>
            <a:r>
              <a:rPr dirty="0" spc="-75"/>
              <a:t>y</a:t>
            </a:r>
            <a:r>
              <a:rPr dirty="0" spc="-80"/>
              <a:t>qui</a:t>
            </a:r>
            <a:r>
              <a:rPr dirty="0" spc="-75"/>
              <a:t>s</a:t>
            </a:r>
            <a:r>
              <a:rPr dirty="0" spc="10"/>
              <a:t>t</a:t>
            </a:r>
            <a:r>
              <a:rPr dirty="0" spc="-185"/>
              <a:t> </a:t>
            </a:r>
            <a:r>
              <a:rPr dirty="0" spc="-80"/>
              <a:t>Pul</a:t>
            </a:r>
            <a:r>
              <a:rPr dirty="0" spc="-75"/>
              <a:t>s</a:t>
            </a:r>
            <a:r>
              <a:rPr dirty="0" spc="-75"/>
              <a:t>e</a:t>
            </a:r>
            <a:r>
              <a:rPr dirty="0" spc="15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1172523" y="3217044"/>
            <a:ext cx="152400" cy="154305"/>
          </a:xfrm>
          <a:custGeom>
            <a:avLst/>
            <a:gdLst/>
            <a:ahLst/>
            <a:cxnLst/>
            <a:rect l="l" t="t" r="r" b="b"/>
            <a:pathLst>
              <a:path w="152400" h="154304">
                <a:moveTo>
                  <a:pt x="152280" y="0"/>
                </a:moveTo>
                <a:lnTo>
                  <a:pt x="0" y="0"/>
                </a:lnTo>
                <a:lnTo>
                  <a:pt x="0" y="153744"/>
                </a:lnTo>
                <a:lnTo>
                  <a:pt x="152280" y="153744"/>
                </a:lnTo>
                <a:lnTo>
                  <a:pt x="15228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502932" y="2931218"/>
            <a:ext cx="7569834" cy="239395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25400" marR="17780">
              <a:lnSpc>
                <a:spcPct val="102099"/>
              </a:lnSpc>
              <a:spcBef>
                <a:spcPts val="45"/>
              </a:spcBef>
            </a:pPr>
            <a:r>
              <a:rPr dirty="0" sz="3500" spc="-10">
                <a:latin typeface="Tahoma"/>
                <a:cs typeface="Tahoma"/>
              </a:rPr>
              <a:t>Pulses</a:t>
            </a:r>
            <a:r>
              <a:rPr dirty="0" sz="3500" spc="-20">
                <a:latin typeface="Tahoma"/>
                <a:cs typeface="Tahoma"/>
              </a:rPr>
              <a:t> </a:t>
            </a:r>
            <a:r>
              <a:rPr dirty="0" sz="3500" spc="-5">
                <a:latin typeface="Tahoma"/>
                <a:cs typeface="Tahoma"/>
              </a:rPr>
              <a:t>that</a:t>
            </a:r>
            <a:r>
              <a:rPr dirty="0" sz="3500" spc="-10">
                <a:latin typeface="Tahoma"/>
                <a:cs typeface="Tahoma"/>
              </a:rPr>
              <a:t> </a:t>
            </a:r>
            <a:r>
              <a:rPr dirty="0" sz="3500" spc="-5">
                <a:latin typeface="Tahoma"/>
                <a:cs typeface="Tahoma"/>
              </a:rPr>
              <a:t>satisfy</a:t>
            </a:r>
            <a:r>
              <a:rPr dirty="0" sz="3500" spc="5">
                <a:latin typeface="Tahoma"/>
                <a:cs typeface="Tahoma"/>
              </a:rPr>
              <a:t> </a:t>
            </a:r>
            <a:r>
              <a:rPr dirty="0" sz="3500" spc="-15">
                <a:latin typeface="Tahoma"/>
                <a:cs typeface="Tahoma"/>
              </a:rPr>
              <a:t>the</a:t>
            </a:r>
            <a:r>
              <a:rPr dirty="0" sz="3500" spc="25">
                <a:latin typeface="Tahoma"/>
                <a:cs typeface="Tahoma"/>
              </a:rPr>
              <a:t> </a:t>
            </a:r>
            <a:r>
              <a:rPr dirty="0" sz="3500">
                <a:latin typeface="Tahoma"/>
                <a:cs typeface="Tahoma"/>
              </a:rPr>
              <a:t>condition</a:t>
            </a:r>
            <a:r>
              <a:rPr dirty="0" sz="3500" spc="-20">
                <a:latin typeface="Tahoma"/>
                <a:cs typeface="Tahoma"/>
              </a:rPr>
              <a:t> </a:t>
            </a:r>
            <a:r>
              <a:rPr dirty="0" sz="3500" spc="-5">
                <a:latin typeface="Tahoma"/>
                <a:cs typeface="Tahoma"/>
              </a:rPr>
              <a:t>for</a:t>
            </a:r>
            <a:r>
              <a:rPr dirty="0" sz="3500" spc="10">
                <a:latin typeface="Tahoma"/>
                <a:cs typeface="Tahoma"/>
              </a:rPr>
              <a:t> </a:t>
            </a:r>
            <a:r>
              <a:rPr dirty="0" sz="3500" spc="-15">
                <a:latin typeface="Tahoma"/>
                <a:cs typeface="Tahoma"/>
              </a:rPr>
              <a:t>no </a:t>
            </a:r>
            <a:r>
              <a:rPr dirty="0" sz="3500" spc="-1080">
                <a:latin typeface="Tahoma"/>
                <a:cs typeface="Tahoma"/>
              </a:rPr>
              <a:t> </a:t>
            </a:r>
            <a:r>
              <a:rPr dirty="0" sz="3500" spc="-15">
                <a:latin typeface="Tahoma"/>
                <a:cs typeface="Tahoma"/>
              </a:rPr>
              <a:t>ISI</a:t>
            </a:r>
            <a:r>
              <a:rPr dirty="0" sz="3500" spc="-5">
                <a:latin typeface="Tahoma"/>
                <a:cs typeface="Tahoma"/>
              </a:rPr>
              <a:t> </a:t>
            </a:r>
            <a:r>
              <a:rPr dirty="0" sz="3500" spc="-15">
                <a:latin typeface="Tahoma"/>
                <a:cs typeface="Tahoma"/>
              </a:rPr>
              <a:t>are</a:t>
            </a:r>
            <a:r>
              <a:rPr dirty="0" sz="3500" spc="10">
                <a:latin typeface="Tahoma"/>
                <a:cs typeface="Tahoma"/>
              </a:rPr>
              <a:t> </a:t>
            </a:r>
            <a:r>
              <a:rPr dirty="0" sz="3500" spc="-10">
                <a:latin typeface="Tahoma"/>
                <a:cs typeface="Tahoma"/>
              </a:rPr>
              <a:t>called</a:t>
            </a:r>
            <a:r>
              <a:rPr dirty="0" sz="3500" spc="60">
                <a:latin typeface="Tahoma"/>
                <a:cs typeface="Tahoma"/>
              </a:rPr>
              <a:t> </a:t>
            </a:r>
            <a:r>
              <a:rPr dirty="0" sz="3500" spc="-10">
                <a:latin typeface="Tahoma"/>
                <a:cs typeface="Tahoma"/>
              </a:rPr>
              <a:t>Nyquist</a:t>
            </a:r>
            <a:r>
              <a:rPr dirty="0" sz="3500">
                <a:latin typeface="Tahoma"/>
                <a:cs typeface="Tahoma"/>
              </a:rPr>
              <a:t> </a:t>
            </a:r>
            <a:r>
              <a:rPr dirty="0" sz="3500" spc="-5">
                <a:latin typeface="Tahoma"/>
                <a:cs typeface="Tahoma"/>
              </a:rPr>
              <a:t>Pulses</a:t>
            </a:r>
            <a:endParaRPr sz="35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100">
              <a:latin typeface="Tahoma"/>
              <a:cs typeface="Tahoma"/>
            </a:endParaRPr>
          </a:p>
          <a:p>
            <a:pPr marL="1224280">
              <a:lnSpc>
                <a:spcPts val="2870"/>
              </a:lnSpc>
              <a:tabLst>
                <a:tab pos="2689860" algn="l"/>
                <a:tab pos="3321050" algn="l"/>
                <a:tab pos="3924300" algn="l"/>
                <a:tab pos="4716145" algn="l"/>
              </a:tabLst>
            </a:pPr>
            <a:r>
              <a:rPr dirty="0" baseline="21857" sz="4575" spc="-494">
                <a:latin typeface="Times New Roman"/>
                <a:cs typeface="Times New Roman"/>
              </a:rPr>
              <a:t>~</a:t>
            </a:r>
            <a:r>
              <a:rPr dirty="0" sz="3050" spc="-330" i="1">
                <a:latin typeface="Times New Roman"/>
                <a:cs typeface="Times New Roman"/>
              </a:rPr>
              <a:t>p</a:t>
            </a:r>
            <a:r>
              <a:rPr dirty="0" sz="3050" spc="-330">
                <a:latin typeface="Times New Roman"/>
                <a:cs typeface="Times New Roman"/>
              </a:rPr>
              <a:t>(</a:t>
            </a:r>
            <a:r>
              <a:rPr dirty="0" sz="3050" spc="-330" i="1">
                <a:latin typeface="Times New Roman"/>
                <a:cs typeface="Times New Roman"/>
              </a:rPr>
              <a:t>t</a:t>
            </a:r>
            <a:r>
              <a:rPr dirty="0" sz="3050" spc="-490" i="1">
                <a:latin typeface="Times New Roman"/>
                <a:cs typeface="Times New Roman"/>
              </a:rPr>
              <a:t> </a:t>
            </a:r>
            <a:r>
              <a:rPr dirty="0" sz="3050" spc="-10">
                <a:latin typeface="Times New Roman"/>
                <a:cs typeface="Times New Roman"/>
              </a:rPr>
              <a:t>)	</a:t>
            </a:r>
            <a:r>
              <a:rPr dirty="0" sz="3050" spc="15">
                <a:latin typeface="Times New Roman"/>
                <a:cs typeface="Times New Roman"/>
              </a:rPr>
              <a:t>(</a:t>
            </a:r>
            <a:r>
              <a:rPr dirty="0" sz="3050" spc="15" i="1">
                <a:latin typeface="Times New Roman"/>
                <a:cs typeface="Times New Roman"/>
              </a:rPr>
              <a:t>t	</a:t>
            </a:r>
            <a:r>
              <a:rPr dirty="0" sz="3050" spc="-15" i="1">
                <a:latin typeface="Times New Roman"/>
                <a:cs typeface="Times New Roman"/>
              </a:rPr>
              <a:t>nT	</a:t>
            </a:r>
            <a:r>
              <a:rPr dirty="0" sz="3050" spc="-10">
                <a:latin typeface="Times New Roman"/>
                <a:cs typeface="Times New Roman"/>
              </a:rPr>
              <a:t>)	</a:t>
            </a:r>
            <a:r>
              <a:rPr dirty="0" sz="3050" spc="90">
                <a:latin typeface="Times New Roman"/>
                <a:cs typeface="Times New Roman"/>
              </a:rPr>
              <a:t>(</a:t>
            </a:r>
            <a:r>
              <a:rPr dirty="0" sz="3050" spc="90" i="1">
                <a:latin typeface="Times New Roman"/>
                <a:cs typeface="Times New Roman"/>
              </a:rPr>
              <a:t>t</a:t>
            </a:r>
            <a:r>
              <a:rPr dirty="0" sz="3050" spc="90">
                <a:latin typeface="Times New Roman"/>
                <a:cs typeface="Times New Roman"/>
              </a:rPr>
              <a:t>)</a:t>
            </a:r>
            <a:endParaRPr sz="3050">
              <a:latin typeface="Times New Roman"/>
              <a:cs typeface="Times New Roman"/>
            </a:endParaRPr>
          </a:p>
          <a:p>
            <a:pPr algn="ctr" marL="13335">
              <a:lnSpc>
                <a:spcPts val="1310"/>
              </a:lnSpc>
            </a:pPr>
            <a:r>
              <a:rPr dirty="0" sz="1750" i="1">
                <a:latin typeface="Times New Roman"/>
                <a:cs typeface="Times New Roman"/>
              </a:rPr>
              <a:t>S</a:t>
            </a:r>
            <a:endParaRPr sz="1750">
              <a:latin typeface="Times New Roman"/>
              <a:cs typeface="Times New Roman"/>
            </a:endParaRPr>
          </a:p>
          <a:p>
            <a:pPr marL="1881505">
              <a:lnSpc>
                <a:spcPct val="100000"/>
              </a:lnSpc>
              <a:spcBef>
                <a:spcPts val="90"/>
              </a:spcBef>
            </a:pPr>
            <a:r>
              <a:rPr dirty="0" sz="1750" i="1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77045" y="4618318"/>
            <a:ext cx="212090" cy="274320"/>
          </a:xfrm>
          <a:custGeom>
            <a:avLst/>
            <a:gdLst/>
            <a:ahLst/>
            <a:cxnLst/>
            <a:rect l="l" t="t" r="r" b="b"/>
            <a:pathLst>
              <a:path w="212089" h="274320">
                <a:moveTo>
                  <a:pt x="153378" y="0"/>
                </a:moveTo>
                <a:lnTo>
                  <a:pt x="114256" y="5558"/>
                </a:lnTo>
                <a:lnTo>
                  <a:pt x="83621" y="30427"/>
                </a:lnTo>
                <a:lnTo>
                  <a:pt x="80167" y="38069"/>
                </a:lnTo>
                <a:lnTo>
                  <a:pt x="80167" y="51248"/>
                </a:lnTo>
                <a:lnTo>
                  <a:pt x="83095" y="58568"/>
                </a:lnTo>
                <a:lnTo>
                  <a:pt x="84903" y="63830"/>
                </a:lnTo>
                <a:lnTo>
                  <a:pt x="89867" y="71015"/>
                </a:lnTo>
                <a:lnTo>
                  <a:pt x="97303" y="80395"/>
                </a:lnTo>
                <a:lnTo>
                  <a:pt x="106523" y="92246"/>
                </a:lnTo>
                <a:lnTo>
                  <a:pt x="110916" y="95175"/>
                </a:lnTo>
                <a:lnTo>
                  <a:pt x="113843" y="99567"/>
                </a:lnTo>
                <a:lnTo>
                  <a:pt x="116772" y="105423"/>
                </a:lnTo>
                <a:lnTo>
                  <a:pt x="102130" y="109038"/>
                </a:lnTo>
                <a:lnTo>
                  <a:pt x="88586" y="113477"/>
                </a:lnTo>
                <a:lnTo>
                  <a:pt x="52758" y="131963"/>
                </a:lnTo>
                <a:lnTo>
                  <a:pt x="19080" y="166945"/>
                </a:lnTo>
                <a:lnTo>
                  <a:pt x="411" y="211924"/>
                </a:lnTo>
                <a:lnTo>
                  <a:pt x="0" y="226772"/>
                </a:lnTo>
                <a:lnTo>
                  <a:pt x="3431" y="240248"/>
                </a:lnTo>
                <a:lnTo>
                  <a:pt x="38504" y="272462"/>
                </a:lnTo>
                <a:lnTo>
                  <a:pt x="52346" y="273811"/>
                </a:lnTo>
                <a:lnTo>
                  <a:pt x="70763" y="272347"/>
                </a:lnTo>
                <a:lnTo>
                  <a:pt x="88769" y="267588"/>
                </a:lnTo>
                <a:lnTo>
                  <a:pt x="97069" y="263561"/>
                </a:lnTo>
                <a:lnTo>
                  <a:pt x="62596" y="263561"/>
                </a:lnTo>
                <a:lnTo>
                  <a:pt x="55183" y="262211"/>
                </a:lnTo>
                <a:lnTo>
                  <a:pt x="34496" y="226772"/>
                </a:lnTo>
                <a:lnTo>
                  <a:pt x="34483" y="221648"/>
                </a:lnTo>
                <a:lnTo>
                  <a:pt x="35828" y="208264"/>
                </a:lnTo>
                <a:lnTo>
                  <a:pt x="54908" y="160150"/>
                </a:lnTo>
                <a:lnTo>
                  <a:pt x="83530" y="128600"/>
                </a:lnTo>
                <a:lnTo>
                  <a:pt x="124093" y="112745"/>
                </a:lnTo>
                <a:lnTo>
                  <a:pt x="163170" y="112745"/>
                </a:lnTo>
                <a:lnTo>
                  <a:pt x="160150" y="108718"/>
                </a:lnTo>
                <a:lnTo>
                  <a:pt x="148139" y="96181"/>
                </a:lnTo>
                <a:lnTo>
                  <a:pt x="134344" y="81996"/>
                </a:lnTo>
                <a:lnTo>
                  <a:pt x="120845" y="72662"/>
                </a:lnTo>
                <a:lnTo>
                  <a:pt x="110915" y="64425"/>
                </a:lnTo>
                <a:lnTo>
                  <a:pt x="104281" y="57287"/>
                </a:lnTo>
                <a:lnTo>
                  <a:pt x="100666" y="51248"/>
                </a:lnTo>
                <a:lnTo>
                  <a:pt x="93344" y="43926"/>
                </a:lnTo>
                <a:lnTo>
                  <a:pt x="93344" y="38069"/>
                </a:lnTo>
                <a:lnTo>
                  <a:pt x="96273" y="33676"/>
                </a:lnTo>
                <a:lnTo>
                  <a:pt x="96273" y="27819"/>
                </a:lnTo>
                <a:lnTo>
                  <a:pt x="103594" y="23427"/>
                </a:lnTo>
                <a:lnTo>
                  <a:pt x="110916" y="17570"/>
                </a:lnTo>
                <a:lnTo>
                  <a:pt x="116063" y="14573"/>
                </a:lnTo>
                <a:lnTo>
                  <a:pt x="122446" y="12262"/>
                </a:lnTo>
                <a:lnTo>
                  <a:pt x="129653" y="10775"/>
                </a:lnTo>
                <a:lnTo>
                  <a:pt x="137272" y="10248"/>
                </a:lnTo>
                <a:lnTo>
                  <a:pt x="200575" y="10248"/>
                </a:lnTo>
                <a:lnTo>
                  <a:pt x="195795" y="6794"/>
                </a:lnTo>
                <a:lnTo>
                  <a:pt x="184493" y="2744"/>
                </a:lnTo>
                <a:lnTo>
                  <a:pt x="170446" y="617"/>
                </a:lnTo>
                <a:lnTo>
                  <a:pt x="153378" y="0"/>
                </a:lnTo>
                <a:close/>
              </a:path>
              <a:path w="212089" h="274320">
                <a:moveTo>
                  <a:pt x="163170" y="112745"/>
                </a:moveTo>
                <a:lnTo>
                  <a:pt x="124093" y="112745"/>
                </a:lnTo>
                <a:lnTo>
                  <a:pt x="130523" y="123933"/>
                </a:lnTo>
                <a:lnTo>
                  <a:pt x="134893" y="131963"/>
                </a:lnTo>
                <a:lnTo>
                  <a:pt x="137889" y="138072"/>
                </a:lnTo>
                <a:lnTo>
                  <a:pt x="140200" y="143494"/>
                </a:lnTo>
                <a:lnTo>
                  <a:pt x="140154" y="171681"/>
                </a:lnTo>
                <a:lnTo>
                  <a:pt x="131232" y="209087"/>
                </a:lnTo>
                <a:lnTo>
                  <a:pt x="106523" y="243062"/>
                </a:lnTo>
                <a:lnTo>
                  <a:pt x="62596" y="263561"/>
                </a:lnTo>
                <a:lnTo>
                  <a:pt x="97069" y="263561"/>
                </a:lnTo>
                <a:lnTo>
                  <a:pt x="140314" y="233041"/>
                </a:lnTo>
                <a:lnTo>
                  <a:pt x="165069" y="201102"/>
                </a:lnTo>
                <a:lnTo>
                  <a:pt x="179369" y="155757"/>
                </a:lnTo>
                <a:lnTo>
                  <a:pt x="177996" y="143883"/>
                </a:lnTo>
                <a:lnTo>
                  <a:pt x="173393" y="131963"/>
                </a:lnTo>
                <a:lnTo>
                  <a:pt x="169142" y="120707"/>
                </a:lnTo>
                <a:lnTo>
                  <a:pt x="163170" y="112745"/>
                </a:lnTo>
                <a:close/>
              </a:path>
              <a:path w="212089" h="274320">
                <a:moveTo>
                  <a:pt x="200575" y="10248"/>
                </a:moveTo>
                <a:lnTo>
                  <a:pt x="150450" y="10248"/>
                </a:lnTo>
                <a:lnTo>
                  <a:pt x="157771" y="13177"/>
                </a:lnTo>
                <a:lnTo>
                  <a:pt x="160700" y="17570"/>
                </a:lnTo>
                <a:lnTo>
                  <a:pt x="163627" y="23427"/>
                </a:lnTo>
                <a:lnTo>
                  <a:pt x="170949" y="30747"/>
                </a:lnTo>
                <a:lnTo>
                  <a:pt x="173877" y="40998"/>
                </a:lnTo>
                <a:lnTo>
                  <a:pt x="178270" y="43926"/>
                </a:lnTo>
                <a:lnTo>
                  <a:pt x="181199" y="48319"/>
                </a:lnTo>
                <a:lnTo>
                  <a:pt x="197305" y="48319"/>
                </a:lnTo>
                <a:lnTo>
                  <a:pt x="207555" y="38069"/>
                </a:lnTo>
                <a:lnTo>
                  <a:pt x="207555" y="33676"/>
                </a:lnTo>
                <a:lnTo>
                  <a:pt x="211948" y="23427"/>
                </a:lnTo>
                <a:lnTo>
                  <a:pt x="211948" y="17570"/>
                </a:lnTo>
                <a:lnTo>
                  <a:pt x="204627" y="13177"/>
                </a:lnTo>
                <a:lnTo>
                  <a:pt x="200575" y="10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952373" y="4618318"/>
            <a:ext cx="210185" cy="274320"/>
          </a:xfrm>
          <a:custGeom>
            <a:avLst/>
            <a:gdLst/>
            <a:ahLst/>
            <a:cxnLst/>
            <a:rect l="l" t="t" r="r" b="b"/>
            <a:pathLst>
              <a:path w="210185" h="274320">
                <a:moveTo>
                  <a:pt x="153012" y="0"/>
                </a:moveTo>
                <a:lnTo>
                  <a:pt x="113684" y="5558"/>
                </a:lnTo>
                <a:lnTo>
                  <a:pt x="82729" y="38069"/>
                </a:lnTo>
                <a:lnTo>
                  <a:pt x="78336" y="40998"/>
                </a:lnTo>
                <a:lnTo>
                  <a:pt x="78336" y="51248"/>
                </a:lnTo>
                <a:lnTo>
                  <a:pt x="82729" y="58568"/>
                </a:lnTo>
                <a:lnTo>
                  <a:pt x="85772" y="63830"/>
                </a:lnTo>
                <a:lnTo>
                  <a:pt x="90600" y="71015"/>
                </a:lnTo>
                <a:lnTo>
                  <a:pt x="97349" y="80395"/>
                </a:lnTo>
                <a:lnTo>
                  <a:pt x="106157" y="92246"/>
                </a:lnTo>
                <a:lnTo>
                  <a:pt x="109086" y="95175"/>
                </a:lnTo>
                <a:lnTo>
                  <a:pt x="112014" y="99567"/>
                </a:lnTo>
                <a:lnTo>
                  <a:pt x="116407" y="105423"/>
                </a:lnTo>
                <a:lnTo>
                  <a:pt x="101559" y="109038"/>
                </a:lnTo>
                <a:lnTo>
                  <a:pt x="87671" y="113477"/>
                </a:lnTo>
                <a:lnTo>
                  <a:pt x="52186" y="131963"/>
                </a:lnTo>
                <a:lnTo>
                  <a:pt x="18509" y="166945"/>
                </a:lnTo>
                <a:lnTo>
                  <a:pt x="1052" y="211924"/>
                </a:lnTo>
                <a:lnTo>
                  <a:pt x="0" y="226772"/>
                </a:lnTo>
                <a:lnTo>
                  <a:pt x="2242" y="240248"/>
                </a:lnTo>
                <a:lnTo>
                  <a:pt x="39145" y="272462"/>
                </a:lnTo>
                <a:lnTo>
                  <a:pt x="54909" y="273811"/>
                </a:lnTo>
                <a:lnTo>
                  <a:pt x="72708" y="272347"/>
                </a:lnTo>
                <a:lnTo>
                  <a:pt x="90782" y="267588"/>
                </a:lnTo>
                <a:lnTo>
                  <a:pt x="99243" y="263561"/>
                </a:lnTo>
                <a:lnTo>
                  <a:pt x="65159" y="263561"/>
                </a:lnTo>
                <a:lnTo>
                  <a:pt x="55824" y="262211"/>
                </a:lnTo>
                <a:lnTo>
                  <a:pt x="47588" y="258253"/>
                </a:lnTo>
                <a:lnTo>
                  <a:pt x="40450" y="251825"/>
                </a:lnTo>
                <a:lnTo>
                  <a:pt x="34410" y="243062"/>
                </a:lnTo>
                <a:lnTo>
                  <a:pt x="32831" y="234025"/>
                </a:lnTo>
                <a:lnTo>
                  <a:pt x="32858" y="221648"/>
                </a:lnTo>
                <a:lnTo>
                  <a:pt x="46535" y="174678"/>
                </a:lnTo>
                <a:lnTo>
                  <a:pt x="72479" y="136173"/>
                </a:lnTo>
                <a:lnTo>
                  <a:pt x="110161" y="116200"/>
                </a:lnTo>
                <a:lnTo>
                  <a:pt x="126656" y="112745"/>
                </a:lnTo>
                <a:lnTo>
                  <a:pt x="163543" y="112745"/>
                </a:lnTo>
                <a:lnTo>
                  <a:pt x="160700" y="108718"/>
                </a:lnTo>
                <a:lnTo>
                  <a:pt x="148391" y="96181"/>
                </a:lnTo>
                <a:lnTo>
                  <a:pt x="132513" y="81996"/>
                </a:lnTo>
                <a:lnTo>
                  <a:pt x="119221" y="72662"/>
                </a:lnTo>
                <a:lnTo>
                  <a:pt x="109634" y="64425"/>
                </a:lnTo>
                <a:lnTo>
                  <a:pt x="103068" y="57287"/>
                </a:lnTo>
                <a:lnTo>
                  <a:pt x="98835" y="51248"/>
                </a:lnTo>
                <a:lnTo>
                  <a:pt x="95908" y="43926"/>
                </a:lnTo>
                <a:lnTo>
                  <a:pt x="92979" y="38069"/>
                </a:lnTo>
                <a:lnTo>
                  <a:pt x="95908" y="33676"/>
                </a:lnTo>
                <a:lnTo>
                  <a:pt x="95908" y="27819"/>
                </a:lnTo>
                <a:lnTo>
                  <a:pt x="103228" y="23427"/>
                </a:lnTo>
                <a:lnTo>
                  <a:pt x="136906" y="10248"/>
                </a:lnTo>
                <a:lnTo>
                  <a:pt x="200115" y="10248"/>
                </a:lnTo>
                <a:lnTo>
                  <a:pt x="195224" y="6794"/>
                </a:lnTo>
                <a:lnTo>
                  <a:pt x="183578" y="2744"/>
                </a:lnTo>
                <a:lnTo>
                  <a:pt x="169462" y="617"/>
                </a:lnTo>
                <a:lnTo>
                  <a:pt x="153012" y="0"/>
                </a:lnTo>
                <a:close/>
              </a:path>
              <a:path w="210185" h="274320">
                <a:moveTo>
                  <a:pt x="163543" y="112745"/>
                </a:moveTo>
                <a:lnTo>
                  <a:pt x="126656" y="112745"/>
                </a:lnTo>
                <a:lnTo>
                  <a:pt x="130774" y="123933"/>
                </a:lnTo>
                <a:lnTo>
                  <a:pt x="134344" y="131963"/>
                </a:lnTo>
                <a:lnTo>
                  <a:pt x="137364" y="138072"/>
                </a:lnTo>
                <a:lnTo>
                  <a:pt x="139835" y="143494"/>
                </a:lnTo>
                <a:lnTo>
                  <a:pt x="139835" y="146423"/>
                </a:lnTo>
                <a:lnTo>
                  <a:pt x="142763" y="156672"/>
                </a:lnTo>
                <a:lnTo>
                  <a:pt x="142763" y="163993"/>
                </a:lnTo>
                <a:lnTo>
                  <a:pt x="130866" y="209087"/>
                </a:lnTo>
                <a:lnTo>
                  <a:pt x="106157" y="243062"/>
                </a:lnTo>
                <a:lnTo>
                  <a:pt x="65159" y="263561"/>
                </a:lnTo>
                <a:lnTo>
                  <a:pt x="99243" y="263561"/>
                </a:lnTo>
                <a:lnTo>
                  <a:pt x="142419" y="233041"/>
                </a:lnTo>
                <a:lnTo>
                  <a:pt x="165161" y="201102"/>
                </a:lnTo>
                <a:lnTo>
                  <a:pt x="177904" y="155757"/>
                </a:lnTo>
                <a:lnTo>
                  <a:pt x="176806" y="143883"/>
                </a:lnTo>
                <a:lnTo>
                  <a:pt x="173511" y="133244"/>
                </a:lnTo>
                <a:lnTo>
                  <a:pt x="169165" y="120707"/>
                </a:lnTo>
                <a:lnTo>
                  <a:pt x="163543" y="112745"/>
                </a:lnTo>
                <a:close/>
              </a:path>
              <a:path w="210185" h="274320">
                <a:moveTo>
                  <a:pt x="200115" y="10248"/>
                </a:moveTo>
                <a:lnTo>
                  <a:pt x="153012" y="10248"/>
                </a:lnTo>
                <a:lnTo>
                  <a:pt x="160334" y="17570"/>
                </a:lnTo>
                <a:lnTo>
                  <a:pt x="163262" y="23427"/>
                </a:lnTo>
                <a:lnTo>
                  <a:pt x="170584" y="30747"/>
                </a:lnTo>
                <a:lnTo>
                  <a:pt x="173511" y="40998"/>
                </a:lnTo>
                <a:lnTo>
                  <a:pt x="176440" y="43926"/>
                </a:lnTo>
                <a:lnTo>
                  <a:pt x="179369" y="48319"/>
                </a:lnTo>
                <a:lnTo>
                  <a:pt x="196939" y="48319"/>
                </a:lnTo>
                <a:lnTo>
                  <a:pt x="199868" y="43926"/>
                </a:lnTo>
                <a:lnTo>
                  <a:pt x="204261" y="40998"/>
                </a:lnTo>
                <a:lnTo>
                  <a:pt x="207189" y="38069"/>
                </a:lnTo>
                <a:lnTo>
                  <a:pt x="207189" y="33676"/>
                </a:lnTo>
                <a:lnTo>
                  <a:pt x="210118" y="23427"/>
                </a:lnTo>
                <a:lnTo>
                  <a:pt x="210118" y="17570"/>
                </a:lnTo>
                <a:lnTo>
                  <a:pt x="204261" y="13177"/>
                </a:lnTo>
                <a:lnTo>
                  <a:pt x="200115" y="10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658941" y="4744242"/>
            <a:ext cx="199390" cy="17780"/>
          </a:xfrm>
          <a:custGeom>
            <a:avLst/>
            <a:gdLst/>
            <a:ahLst/>
            <a:cxnLst/>
            <a:rect l="l" t="t" r="r" b="b"/>
            <a:pathLst>
              <a:path w="199389" h="17779">
                <a:moveTo>
                  <a:pt x="199136" y="0"/>
                </a:moveTo>
                <a:lnTo>
                  <a:pt x="0" y="0"/>
                </a:lnTo>
                <a:lnTo>
                  <a:pt x="0" y="17570"/>
                </a:lnTo>
                <a:lnTo>
                  <a:pt x="199136" y="17570"/>
                </a:lnTo>
                <a:lnTo>
                  <a:pt x="1991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658941" y="4813061"/>
            <a:ext cx="199390" cy="20955"/>
          </a:xfrm>
          <a:custGeom>
            <a:avLst/>
            <a:gdLst/>
            <a:ahLst/>
            <a:cxnLst/>
            <a:rect l="l" t="t" r="r" b="b"/>
            <a:pathLst>
              <a:path w="199389" h="20954">
                <a:moveTo>
                  <a:pt x="199136" y="0"/>
                </a:moveTo>
                <a:lnTo>
                  <a:pt x="0" y="0"/>
                </a:lnTo>
                <a:lnTo>
                  <a:pt x="0" y="20499"/>
                </a:lnTo>
                <a:lnTo>
                  <a:pt x="199136" y="20499"/>
                </a:lnTo>
                <a:lnTo>
                  <a:pt x="1991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537336" y="4779383"/>
            <a:ext cx="194945" cy="16510"/>
          </a:xfrm>
          <a:custGeom>
            <a:avLst/>
            <a:gdLst/>
            <a:ahLst/>
            <a:cxnLst/>
            <a:rect l="l" t="t" r="r" b="b"/>
            <a:pathLst>
              <a:path w="194945" h="16510">
                <a:moveTo>
                  <a:pt x="194743" y="0"/>
                </a:moveTo>
                <a:lnTo>
                  <a:pt x="0" y="0"/>
                </a:lnTo>
                <a:lnTo>
                  <a:pt x="0" y="16106"/>
                </a:lnTo>
                <a:lnTo>
                  <a:pt x="194743" y="16106"/>
                </a:lnTo>
                <a:lnTo>
                  <a:pt x="1947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468444" y="4546569"/>
            <a:ext cx="388620" cy="489584"/>
          </a:xfrm>
          <a:custGeom>
            <a:avLst/>
            <a:gdLst/>
            <a:ahLst/>
            <a:cxnLst/>
            <a:rect l="l" t="t" r="r" b="b"/>
            <a:pathLst>
              <a:path w="388620" h="489585">
                <a:moveTo>
                  <a:pt x="357272" y="0"/>
                </a:moveTo>
                <a:lnTo>
                  <a:pt x="0" y="0"/>
                </a:lnTo>
                <a:lnTo>
                  <a:pt x="0" y="10250"/>
                </a:lnTo>
                <a:lnTo>
                  <a:pt x="188885" y="243064"/>
                </a:lnTo>
                <a:lnTo>
                  <a:pt x="0" y="478805"/>
                </a:lnTo>
                <a:lnTo>
                  <a:pt x="0" y="489055"/>
                </a:lnTo>
                <a:lnTo>
                  <a:pt x="367522" y="489055"/>
                </a:lnTo>
                <a:lnTo>
                  <a:pt x="388021" y="373379"/>
                </a:lnTo>
                <a:lnTo>
                  <a:pt x="374844" y="368988"/>
                </a:lnTo>
                <a:lnTo>
                  <a:pt x="371275" y="383287"/>
                </a:lnTo>
                <a:lnTo>
                  <a:pt x="367156" y="395527"/>
                </a:lnTo>
                <a:lnTo>
                  <a:pt x="337712" y="428174"/>
                </a:lnTo>
                <a:lnTo>
                  <a:pt x="297353" y="441422"/>
                </a:lnTo>
                <a:lnTo>
                  <a:pt x="286989" y="442200"/>
                </a:lnTo>
                <a:lnTo>
                  <a:pt x="57105" y="442200"/>
                </a:lnTo>
                <a:lnTo>
                  <a:pt x="235741" y="218172"/>
                </a:lnTo>
                <a:lnTo>
                  <a:pt x="77604" y="20500"/>
                </a:lnTo>
                <a:lnTo>
                  <a:pt x="286989" y="20500"/>
                </a:lnTo>
                <a:lnTo>
                  <a:pt x="300488" y="21575"/>
                </a:lnTo>
                <a:lnTo>
                  <a:pt x="340754" y="46170"/>
                </a:lnTo>
                <a:lnTo>
                  <a:pt x="354345" y="95176"/>
                </a:lnTo>
                <a:lnTo>
                  <a:pt x="367522" y="95176"/>
                </a:lnTo>
                <a:lnTo>
                  <a:pt x="3572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25550" y="4375150"/>
            <a:ext cx="273812" cy="115569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3522611" y="5160086"/>
            <a:ext cx="414655" cy="92710"/>
          </a:xfrm>
          <a:custGeom>
            <a:avLst/>
            <a:gdLst/>
            <a:ahLst/>
            <a:cxnLst/>
            <a:rect l="l" t="t" r="r" b="b"/>
            <a:pathLst>
              <a:path w="414654" h="92710">
                <a:moveTo>
                  <a:pt x="114211" y="61506"/>
                </a:moveTo>
                <a:lnTo>
                  <a:pt x="0" y="61506"/>
                </a:lnTo>
                <a:lnTo>
                  <a:pt x="0" y="71755"/>
                </a:lnTo>
                <a:lnTo>
                  <a:pt x="114211" y="71755"/>
                </a:lnTo>
                <a:lnTo>
                  <a:pt x="114211" y="61506"/>
                </a:lnTo>
                <a:close/>
              </a:path>
              <a:path w="414654" h="92710">
                <a:moveTo>
                  <a:pt x="114211" y="20497"/>
                </a:moveTo>
                <a:lnTo>
                  <a:pt x="0" y="20497"/>
                </a:lnTo>
                <a:lnTo>
                  <a:pt x="0" y="30759"/>
                </a:lnTo>
                <a:lnTo>
                  <a:pt x="114211" y="30759"/>
                </a:lnTo>
                <a:lnTo>
                  <a:pt x="114211" y="20497"/>
                </a:lnTo>
                <a:close/>
              </a:path>
              <a:path w="414654" h="92710">
                <a:moveTo>
                  <a:pt x="256247" y="41008"/>
                </a:moveTo>
                <a:lnTo>
                  <a:pt x="140576" y="41008"/>
                </a:lnTo>
                <a:lnTo>
                  <a:pt x="140576" y="51257"/>
                </a:lnTo>
                <a:lnTo>
                  <a:pt x="256247" y="51257"/>
                </a:lnTo>
                <a:lnTo>
                  <a:pt x="256247" y="41008"/>
                </a:lnTo>
                <a:close/>
              </a:path>
              <a:path w="414654" h="92710">
                <a:moveTo>
                  <a:pt x="414388" y="43929"/>
                </a:moveTo>
                <a:lnTo>
                  <a:pt x="413766" y="34594"/>
                </a:lnTo>
                <a:lnTo>
                  <a:pt x="411632" y="26365"/>
                </a:lnTo>
                <a:lnTo>
                  <a:pt x="407581" y="19227"/>
                </a:lnTo>
                <a:lnTo>
                  <a:pt x="407060" y="18745"/>
                </a:lnTo>
                <a:lnTo>
                  <a:pt x="407060" y="43929"/>
                </a:lnTo>
                <a:lnTo>
                  <a:pt x="406488" y="52806"/>
                </a:lnTo>
                <a:lnTo>
                  <a:pt x="404672" y="60058"/>
                </a:lnTo>
                <a:lnTo>
                  <a:pt x="401497" y="66167"/>
                </a:lnTo>
                <a:lnTo>
                  <a:pt x="396811" y="71755"/>
                </a:lnTo>
                <a:lnTo>
                  <a:pt x="393877" y="77609"/>
                </a:lnTo>
                <a:lnTo>
                  <a:pt x="383628" y="82003"/>
                </a:lnTo>
                <a:lnTo>
                  <a:pt x="370459" y="82003"/>
                </a:lnTo>
                <a:lnTo>
                  <a:pt x="363131" y="77609"/>
                </a:lnTo>
                <a:lnTo>
                  <a:pt x="357276" y="74676"/>
                </a:lnTo>
                <a:lnTo>
                  <a:pt x="344093" y="51257"/>
                </a:lnTo>
                <a:lnTo>
                  <a:pt x="346938" y="41135"/>
                </a:lnTo>
                <a:lnTo>
                  <a:pt x="350316" y="32943"/>
                </a:lnTo>
                <a:lnTo>
                  <a:pt x="351358" y="30759"/>
                </a:lnTo>
                <a:lnTo>
                  <a:pt x="353161" y="26962"/>
                </a:lnTo>
                <a:lnTo>
                  <a:pt x="354342" y="23431"/>
                </a:lnTo>
                <a:lnTo>
                  <a:pt x="357276" y="20497"/>
                </a:lnTo>
                <a:lnTo>
                  <a:pt x="360210" y="13182"/>
                </a:lnTo>
                <a:lnTo>
                  <a:pt x="363131" y="13182"/>
                </a:lnTo>
                <a:lnTo>
                  <a:pt x="367525" y="10248"/>
                </a:lnTo>
                <a:lnTo>
                  <a:pt x="370459" y="5867"/>
                </a:lnTo>
                <a:lnTo>
                  <a:pt x="383628" y="5867"/>
                </a:lnTo>
                <a:lnTo>
                  <a:pt x="390956" y="10248"/>
                </a:lnTo>
                <a:lnTo>
                  <a:pt x="396811" y="20497"/>
                </a:lnTo>
                <a:lnTo>
                  <a:pt x="401497" y="25196"/>
                </a:lnTo>
                <a:lnTo>
                  <a:pt x="404685" y="30568"/>
                </a:lnTo>
                <a:lnTo>
                  <a:pt x="406488" y="36766"/>
                </a:lnTo>
                <a:lnTo>
                  <a:pt x="407060" y="43929"/>
                </a:lnTo>
                <a:lnTo>
                  <a:pt x="407060" y="18745"/>
                </a:lnTo>
                <a:lnTo>
                  <a:pt x="401205" y="13182"/>
                </a:lnTo>
                <a:lnTo>
                  <a:pt x="395211" y="6794"/>
                </a:lnTo>
                <a:lnTo>
                  <a:pt x="393636" y="5867"/>
                </a:lnTo>
                <a:lnTo>
                  <a:pt x="388391" y="2755"/>
                </a:lnTo>
                <a:lnTo>
                  <a:pt x="381025" y="622"/>
                </a:lnTo>
                <a:lnTo>
                  <a:pt x="373380" y="0"/>
                </a:lnTo>
                <a:lnTo>
                  <a:pt x="365975" y="508"/>
                </a:lnTo>
                <a:lnTo>
                  <a:pt x="333844" y="30759"/>
                </a:lnTo>
                <a:lnTo>
                  <a:pt x="329399" y="24688"/>
                </a:lnTo>
                <a:lnTo>
                  <a:pt x="329399" y="36766"/>
                </a:lnTo>
                <a:lnTo>
                  <a:pt x="325539" y="48412"/>
                </a:lnTo>
                <a:lnTo>
                  <a:pt x="322313" y="57480"/>
                </a:lnTo>
                <a:lnTo>
                  <a:pt x="319366" y="63792"/>
                </a:lnTo>
                <a:lnTo>
                  <a:pt x="316280" y="67360"/>
                </a:lnTo>
                <a:lnTo>
                  <a:pt x="310426" y="74676"/>
                </a:lnTo>
                <a:lnTo>
                  <a:pt x="306031" y="77609"/>
                </a:lnTo>
                <a:lnTo>
                  <a:pt x="292849" y="77609"/>
                </a:lnTo>
                <a:lnTo>
                  <a:pt x="285534" y="74676"/>
                </a:lnTo>
                <a:lnTo>
                  <a:pt x="279666" y="67360"/>
                </a:lnTo>
                <a:lnTo>
                  <a:pt x="276745" y="61506"/>
                </a:lnTo>
                <a:lnTo>
                  <a:pt x="272351" y="54178"/>
                </a:lnTo>
                <a:lnTo>
                  <a:pt x="272351" y="36614"/>
                </a:lnTo>
                <a:lnTo>
                  <a:pt x="276745" y="26365"/>
                </a:lnTo>
                <a:lnTo>
                  <a:pt x="279666" y="23431"/>
                </a:lnTo>
                <a:lnTo>
                  <a:pt x="285534" y="16116"/>
                </a:lnTo>
                <a:lnTo>
                  <a:pt x="292849" y="13182"/>
                </a:lnTo>
                <a:lnTo>
                  <a:pt x="306031" y="13182"/>
                </a:lnTo>
                <a:lnTo>
                  <a:pt x="313347" y="16116"/>
                </a:lnTo>
                <a:lnTo>
                  <a:pt x="316280" y="20497"/>
                </a:lnTo>
                <a:lnTo>
                  <a:pt x="320675" y="23431"/>
                </a:lnTo>
                <a:lnTo>
                  <a:pt x="326529" y="30759"/>
                </a:lnTo>
                <a:lnTo>
                  <a:pt x="329298" y="36283"/>
                </a:lnTo>
                <a:lnTo>
                  <a:pt x="329399" y="36766"/>
                </a:lnTo>
                <a:lnTo>
                  <a:pt x="329399" y="24688"/>
                </a:lnTo>
                <a:lnTo>
                  <a:pt x="328637" y="23634"/>
                </a:lnTo>
                <a:lnTo>
                  <a:pt x="323964" y="17754"/>
                </a:lnTo>
                <a:lnTo>
                  <a:pt x="319849" y="13246"/>
                </a:lnTo>
                <a:lnTo>
                  <a:pt x="316280" y="10248"/>
                </a:lnTo>
                <a:lnTo>
                  <a:pt x="313347" y="5867"/>
                </a:lnTo>
                <a:lnTo>
                  <a:pt x="306031" y="2933"/>
                </a:lnTo>
                <a:lnTo>
                  <a:pt x="300177" y="2933"/>
                </a:lnTo>
                <a:lnTo>
                  <a:pt x="268871" y="28917"/>
                </a:lnTo>
                <a:lnTo>
                  <a:pt x="266496" y="43929"/>
                </a:lnTo>
                <a:lnTo>
                  <a:pt x="267068" y="53263"/>
                </a:lnTo>
                <a:lnTo>
                  <a:pt x="295897" y="84353"/>
                </a:lnTo>
                <a:lnTo>
                  <a:pt x="303098" y="84924"/>
                </a:lnTo>
                <a:lnTo>
                  <a:pt x="320675" y="84924"/>
                </a:lnTo>
                <a:lnTo>
                  <a:pt x="323596" y="77609"/>
                </a:lnTo>
                <a:lnTo>
                  <a:pt x="329450" y="74676"/>
                </a:lnTo>
                <a:lnTo>
                  <a:pt x="333844" y="67360"/>
                </a:lnTo>
                <a:lnTo>
                  <a:pt x="339712" y="61506"/>
                </a:lnTo>
                <a:lnTo>
                  <a:pt x="345122" y="69075"/>
                </a:lnTo>
                <a:lnTo>
                  <a:pt x="350139" y="75958"/>
                </a:lnTo>
                <a:lnTo>
                  <a:pt x="354330" y="81470"/>
                </a:lnTo>
                <a:lnTo>
                  <a:pt x="357276" y="84924"/>
                </a:lnTo>
                <a:lnTo>
                  <a:pt x="363131" y="87858"/>
                </a:lnTo>
                <a:lnTo>
                  <a:pt x="370459" y="92252"/>
                </a:lnTo>
                <a:lnTo>
                  <a:pt x="377774" y="92252"/>
                </a:lnTo>
                <a:lnTo>
                  <a:pt x="382879" y="91401"/>
                </a:lnTo>
                <a:lnTo>
                  <a:pt x="388937" y="88773"/>
                </a:lnTo>
                <a:lnTo>
                  <a:pt x="395274" y="84226"/>
                </a:lnTo>
                <a:lnTo>
                  <a:pt x="397268" y="82003"/>
                </a:lnTo>
                <a:lnTo>
                  <a:pt x="401205" y="77609"/>
                </a:lnTo>
                <a:lnTo>
                  <a:pt x="407568" y="71755"/>
                </a:lnTo>
                <a:lnTo>
                  <a:pt x="411632" y="63512"/>
                </a:lnTo>
                <a:lnTo>
                  <a:pt x="413702" y="54178"/>
                </a:lnTo>
                <a:lnTo>
                  <a:pt x="413829" y="52806"/>
                </a:lnTo>
                <a:lnTo>
                  <a:pt x="414388" y="43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54" y="812916"/>
            <a:ext cx="5408930" cy="287020"/>
          </a:xfrm>
          <a:prstGeom prst="rect"/>
          <a:ln w="5856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260"/>
              </a:lnSpc>
            </a:pPr>
            <a:r>
              <a:rPr dirty="0" sz="2350" spc="240">
                <a:solidFill>
                  <a:srgbClr val="000000"/>
                </a:solidFill>
                <a:latin typeface="Calibri"/>
                <a:cs typeface="Calibri"/>
              </a:rPr>
              <a:t>Conditions</a:t>
            </a:r>
            <a:r>
              <a:rPr dirty="0" sz="2350" spc="36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350" spc="155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2350" spc="3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350" spc="405">
                <a:solidFill>
                  <a:srgbClr val="000000"/>
                </a:solidFill>
                <a:latin typeface="Calibri"/>
                <a:cs typeface="Calibri"/>
              </a:rPr>
              <a:t>ISI</a:t>
            </a:r>
            <a:r>
              <a:rPr dirty="0" sz="2350" spc="35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350" spc="114">
                <a:solidFill>
                  <a:srgbClr val="000000"/>
                </a:solidFill>
                <a:latin typeface="Calibri"/>
                <a:cs typeface="Calibri"/>
              </a:rPr>
              <a:t>free</a:t>
            </a:r>
            <a:r>
              <a:rPr dirty="0" sz="2350" spc="3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350" spc="204">
                <a:solidFill>
                  <a:srgbClr val="000000"/>
                </a:solidFill>
                <a:latin typeface="Calibri"/>
                <a:cs typeface="Calibri"/>
              </a:rPr>
              <a:t>transmission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5755" y="1263556"/>
            <a:ext cx="3473450" cy="2774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40">
                <a:latin typeface="Calibri"/>
                <a:cs typeface="Calibri"/>
              </a:rPr>
              <a:t>The</a:t>
            </a:r>
            <a:r>
              <a:rPr dirty="0" sz="1650" spc="125">
                <a:latin typeface="Calibri"/>
                <a:cs typeface="Calibri"/>
              </a:rPr>
              <a:t> </a:t>
            </a:r>
            <a:r>
              <a:rPr dirty="0" sz="1650" spc="-30">
                <a:latin typeface="Calibri"/>
                <a:cs typeface="Calibri"/>
              </a:rPr>
              <a:t>condition</a:t>
            </a:r>
            <a:r>
              <a:rPr dirty="0" sz="1650" spc="120">
                <a:latin typeface="Calibri"/>
                <a:cs typeface="Calibri"/>
              </a:rPr>
              <a:t> </a:t>
            </a:r>
            <a:r>
              <a:rPr dirty="0" sz="1650" spc="-50">
                <a:latin typeface="Calibri"/>
                <a:cs typeface="Calibri"/>
              </a:rPr>
              <a:t>for</a:t>
            </a:r>
            <a:r>
              <a:rPr dirty="0" sz="1650" spc="125">
                <a:latin typeface="Calibri"/>
                <a:cs typeface="Calibri"/>
              </a:rPr>
              <a:t> </a:t>
            </a:r>
            <a:r>
              <a:rPr dirty="0" sz="1650" spc="-5">
                <a:latin typeface="Calibri"/>
                <a:cs typeface="Calibri"/>
              </a:rPr>
              <a:t>ISI-free</a:t>
            </a:r>
            <a:r>
              <a:rPr dirty="0" sz="1650" spc="125">
                <a:latin typeface="Calibri"/>
                <a:cs typeface="Calibri"/>
              </a:rPr>
              <a:t> </a:t>
            </a:r>
            <a:r>
              <a:rPr dirty="0" sz="1650" spc="-25">
                <a:latin typeface="Calibri"/>
                <a:cs typeface="Calibri"/>
              </a:rPr>
              <a:t>transmission</a:t>
            </a:r>
            <a:r>
              <a:rPr dirty="0" sz="1650" spc="95">
                <a:latin typeface="Calibri"/>
                <a:cs typeface="Calibri"/>
              </a:rPr>
              <a:t> </a:t>
            </a:r>
            <a:r>
              <a:rPr dirty="0" sz="1650" spc="-10">
                <a:latin typeface="Calibri"/>
                <a:cs typeface="Calibri"/>
              </a:rPr>
              <a:t>is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51471" y="1510192"/>
            <a:ext cx="133350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 spc="-100">
                <a:latin typeface="Lucida Sans Unicode"/>
                <a:cs typeface="Lucida Sans Unicode"/>
              </a:rPr>
              <a:t>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26071" y="1531511"/>
            <a:ext cx="420370" cy="2774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950" spc="-950">
                <a:latin typeface="Lucida Sans Unicode"/>
                <a:cs typeface="Lucida Sans Unicode"/>
              </a:rPr>
              <a:t></a:t>
            </a:r>
            <a:r>
              <a:rPr dirty="0" baseline="-17543" sz="1425" spc="-150">
                <a:latin typeface="Lucida Sans Unicode"/>
                <a:cs typeface="Lucida Sans Unicode"/>
              </a:rPr>
              <a:t></a:t>
            </a:r>
            <a:r>
              <a:rPr dirty="0" baseline="-17543" sz="1425">
                <a:latin typeface="Lucida Sans Unicode"/>
                <a:cs typeface="Lucida Sans Unicode"/>
              </a:rPr>
              <a:t> </a:t>
            </a:r>
            <a:r>
              <a:rPr dirty="0" baseline="-17543" sz="1425" spc="-195">
                <a:latin typeface="Lucida Sans Unicode"/>
                <a:cs typeface="Lucida Sans Unicode"/>
              </a:rPr>
              <a:t> </a:t>
            </a:r>
            <a:r>
              <a:rPr dirty="0" baseline="-16835" sz="2475" spc="-52" i="1">
                <a:latin typeface="Calibri"/>
                <a:cs typeface="Calibri"/>
              </a:rPr>
              <a:t>p</a:t>
            </a:r>
            <a:r>
              <a:rPr dirty="0" baseline="-36231" sz="1725" spc="-37">
                <a:latin typeface="Calibri"/>
                <a:cs typeface="Calibri"/>
              </a:rPr>
              <a:t>0</a:t>
            </a:r>
            <a:endParaRPr baseline="-36231" sz="1725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72253" y="1730647"/>
            <a:ext cx="1494790" cy="2774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650" spc="-35" i="1">
                <a:latin typeface="Calibri"/>
                <a:cs typeface="Calibri"/>
              </a:rPr>
              <a:t>p</a:t>
            </a:r>
            <a:r>
              <a:rPr dirty="0" baseline="-12077" sz="1725" spc="89" i="1">
                <a:latin typeface="Calibri"/>
                <a:cs typeface="Calibri"/>
              </a:rPr>
              <a:t>k</a:t>
            </a:r>
            <a:r>
              <a:rPr dirty="0" baseline="-12077" sz="1725" i="1">
                <a:latin typeface="Calibri"/>
                <a:cs typeface="Calibri"/>
              </a:rPr>
              <a:t> </a:t>
            </a:r>
            <a:r>
              <a:rPr dirty="0" baseline="-12077" sz="1725" spc="37" i="1">
                <a:latin typeface="Calibri"/>
                <a:cs typeface="Calibri"/>
              </a:rPr>
              <a:t> </a:t>
            </a:r>
            <a:r>
              <a:rPr dirty="0" sz="1650" spc="365">
                <a:latin typeface="Calibri"/>
                <a:cs typeface="Calibri"/>
              </a:rPr>
              <a:t>=</a:t>
            </a:r>
            <a:r>
              <a:rPr dirty="0" sz="1650" spc="85">
                <a:latin typeface="Calibri"/>
                <a:cs typeface="Calibri"/>
              </a:rPr>
              <a:t> </a:t>
            </a:r>
            <a:r>
              <a:rPr dirty="0" sz="1650" spc="-265">
                <a:latin typeface="Lucida Sans Unicode"/>
                <a:cs typeface="Lucida Sans Unicode"/>
              </a:rPr>
              <a:t>δ</a:t>
            </a:r>
            <a:r>
              <a:rPr dirty="0" baseline="-12077" sz="1725" spc="142" i="1">
                <a:latin typeface="Calibri"/>
                <a:cs typeface="Calibri"/>
              </a:rPr>
              <a:t>k</a:t>
            </a:r>
            <a:r>
              <a:rPr dirty="0" baseline="-12077" sz="1725" spc="30">
                <a:latin typeface="Calibri"/>
                <a:cs typeface="Calibri"/>
              </a:rPr>
              <a:t>0</a:t>
            </a:r>
            <a:r>
              <a:rPr dirty="0" sz="1650" spc="-35" i="1">
                <a:latin typeface="Calibri"/>
                <a:cs typeface="Calibri"/>
              </a:rPr>
              <a:t>p</a:t>
            </a:r>
            <a:r>
              <a:rPr dirty="0" baseline="-12077" sz="1725" spc="-37">
                <a:latin typeface="Calibri"/>
                <a:cs typeface="Calibri"/>
              </a:rPr>
              <a:t>0</a:t>
            </a:r>
            <a:r>
              <a:rPr dirty="0" baseline="-12077" sz="1725">
                <a:latin typeface="Calibri"/>
                <a:cs typeface="Calibri"/>
              </a:rPr>
              <a:t> </a:t>
            </a:r>
            <a:r>
              <a:rPr dirty="0" baseline="-12077" sz="1725" spc="-15">
                <a:latin typeface="Calibri"/>
                <a:cs typeface="Calibri"/>
              </a:rPr>
              <a:t> </a:t>
            </a:r>
            <a:r>
              <a:rPr dirty="0" sz="1650" spc="365">
                <a:latin typeface="Calibri"/>
                <a:cs typeface="Calibri"/>
              </a:rPr>
              <a:t>=</a:t>
            </a:r>
            <a:r>
              <a:rPr dirty="0" sz="1650" spc="85">
                <a:latin typeface="Calibri"/>
                <a:cs typeface="Calibri"/>
              </a:rPr>
              <a:t> </a:t>
            </a:r>
            <a:r>
              <a:rPr dirty="0" baseline="-26315" sz="1425" spc="-1425">
                <a:latin typeface="Lucida Sans Unicode"/>
                <a:cs typeface="Lucida Sans Unicode"/>
              </a:rPr>
              <a:t></a:t>
            </a:r>
            <a:r>
              <a:rPr dirty="0" baseline="-43859" sz="1425" spc="-150">
                <a:latin typeface="Lucida Sans Unicode"/>
                <a:cs typeface="Lucida Sans Unicode"/>
              </a:rPr>
              <a:t></a:t>
            </a:r>
            <a:r>
              <a:rPr dirty="0" baseline="-43859" sz="1425">
                <a:latin typeface="Lucida Sans Unicode"/>
                <a:cs typeface="Lucida Sans Unicode"/>
              </a:rPr>
              <a:t> </a:t>
            </a:r>
            <a:r>
              <a:rPr dirty="0" baseline="-43859" sz="1425" spc="-195">
                <a:latin typeface="Lucida Sans Unicode"/>
                <a:cs typeface="Lucida Sans Unicode"/>
              </a:rPr>
              <a:t> </a:t>
            </a:r>
            <a:r>
              <a:rPr dirty="0" baseline="-35353" sz="2475" spc="-120">
                <a:latin typeface="Calibri"/>
                <a:cs typeface="Calibri"/>
              </a:rPr>
              <a:t>0</a:t>
            </a:r>
            <a:endParaRPr baseline="-35353" sz="2475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21490" y="1581521"/>
            <a:ext cx="562610" cy="56134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1650" spc="90" i="1">
                <a:latin typeface="Calibri"/>
                <a:cs typeface="Calibri"/>
              </a:rPr>
              <a:t>k</a:t>
            </a:r>
            <a:r>
              <a:rPr dirty="0" sz="1650" spc="110" i="1">
                <a:latin typeface="Calibri"/>
                <a:cs typeface="Calibri"/>
              </a:rPr>
              <a:t> </a:t>
            </a:r>
            <a:r>
              <a:rPr dirty="0" sz="1650" spc="225">
                <a:latin typeface="Calibri"/>
                <a:cs typeface="Calibri"/>
              </a:rPr>
              <a:t>=</a:t>
            </a:r>
            <a:r>
              <a:rPr dirty="0" sz="1650" spc="-25">
                <a:latin typeface="Calibri"/>
                <a:cs typeface="Calibri"/>
              </a:rPr>
              <a:t> </a:t>
            </a:r>
            <a:r>
              <a:rPr dirty="0" sz="1650" spc="145">
                <a:latin typeface="Calibri"/>
                <a:cs typeface="Calibri"/>
              </a:rPr>
              <a:t>0</a:t>
            </a:r>
            <a:r>
              <a:rPr dirty="0" sz="1650" spc="85">
                <a:latin typeface="Calibri"/>
                <a:cs typeface="Calibri"/>
              </a:rPr>
              <a:t> </a:t>
            </a:r>
            <a:endParaRPr sz="1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650" spc="90" i="1">
                <a:latin typeface="Calibri"/>
                <a:cs typeface="Calibri"/>
              </a:rPr>
              <a:t>k</a:t>
            </a:r>
            <a:r>
              <a:rPr dirty="0" sz="1650" spc="95" i="1">
                <a:latin typeface="Calibri"/>
                <a:cs typeface="Calibri"/>
              </a:rPr>
              <a:t> </a:t>
            </a:r>
            <a:r>
              <a:rPr dirty="0" sz="1650" spc="110">
                <a:latin typeface="Microsoft Sans Serif"/>
                <a:cs typeface="Microsoft Sans Serif"/>
              </a:rPr>
              <a:t>/</a:t>
            </a:r>
            <a:r>
              <a:rPr dirty="0" sz="1650" spc="110">
                <a:latin typeface="Calibri"/>
                <a:cs typeface="Calibri"/>
              </a:rPr>
              <a:t>=</a:t>
            </a:r>
            <a:r>
              <a:rPr dirty="0" sz="1650" spc="-30">
                <a:latin typeface="Calibri"/>
                <a:cs typeface="Calibri"/>
              </a:rPr>
              <a:t> </a:t>
            </a:r>
            <a:r>
              <a:rPr dirty="0" sz="1650" spc="145">
                <a:latin typeface="Calibri"/>
                <a:cs typeface="Calibri"/>
              </a:rPr>
              <a:t>0</a:t>
            </a:r>
            <a:r>
              <a:rPr dirty="0" sz="1650" spc="85">
                <a:latin typeface="Calibri"/>
                <a:cs typeface="Calibri"/>
              </a:rPr>
              <a:t> 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0355" y="2231641"/>
            <a:ext cx="6683375" cy="5613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 marR="30480">
              <a:lnSpc>
                <a:spcPct val="106600"/>
              </a:lnSpc>
              <a:spcBef>
                <a:spcPts val="95"/>
              </a:spcBef>
            </a:pPr>
            <a:r>
              <a:rPr dirty="0" sz="1650" spc="65">
                <a:latin typeface="Calibri"/>
                <a:cs typeface="Calibri"/>
              </a:rPr>
              <a:t>That </a:t>
            </a:r>
            <a:r>
              <a:rPr dirty="0" sz="1650" spc="-5">
                <a:latin typeface="Calibri"/>
                <a:cs typeface="Calibri"/>
              </a:rPr>
              <a:t>is, </a:t>
            </a:r>
            <a:r>
              <a:rPr dirty="0" sz="1650" spc="40" i="1">
                <a:latin typeface="Calibri"/>
                <a:cs typeface="Calibri"/>
              </a:rPr>
              <a:t>p</a:t>
            </a:r>
            <a:r>
              <a:rPr dirty="0" sz="1650" spc="40">
                <a:latin typeface="Calibri"/>
                <a:cs typeface="Calibri"/>
              </a:rPr>
              <a:t>(</a:t>
            </a:r>
            <a:r>
              <a:rPr dirty="0" sz="1650" spc="40" i="1">
                <a:latin typeface="Calibri"/>
                <a:cs typeface="Calibri"/>
              </a:rPr>
              <a:t>t</a:t>
            </a:r>
            <a:r>
              <a:rPr dirty="0" sz="1650" spc="40">
                <a:latin typeface="Calibri"/>
                <a:cs typeface="Calibri"/>
              </a:rPr>
              <a:t>) </a:t>
            </a:r>
            <a:r>
              <a:rPr dirty="0" sz="1650" spc="-35">
                <a:latin typeface="Calibri"/>
                <a:cs typeface="Calibri"/>
              </a:rPr>
              <a:t>must</a:t>
            </a:r>
            <a:r>
              <a:rPr dirty="0" sz="1650" spc="-30">
                <a:latin typeface="Calibri"/>
                <a:cs typeface="Calibri"/>
              </a:rPr>
              <a:t> </a:t>
            </a:r>
            <a:r>
              <a:rPr dirty="0" sz="1650" spc="-65">
                <a:latin typeface="Calibri"/>
                <a:cs typeface="Calibri"/>
              </a:rPr>
              <a:t>have</a:t>
            </a:r>
            <a:r>
              <a:rPr dirty="0" sz="1650" spc="-60">
                <a:latin typeface="Calibri"/>
                <a:cs typeface="Calibri"/>
              </a:rPr>
              <a:t> </a:t>
            </a:r>
            <a:r>
              <a:rPr dirty="0" sz="1650" spc="-25">
                <a:latin typeface="Calibri"/>
                <a:cs typeface="Calibri"/>
              </a:rPr>
              <a:t>equally</a:t>
            </a:r>
            <a:r>
              <a:rPr dirty="0" sz="1650" spc="-20">
                <a:latin typeface="Calibri"/>
                <a:cs typeface="Calibri"/>
              </a:rPr>
              <a:t> </a:t>
            </a:r>
            <a:r>
              <a:rPr dirty="0" sz="1650" spc="-55">
                <a:latin typeface="Calibri"/>
                <a:cs typeface="Calibri"/>
              </a:rPr>
              <a:t>spaced</a:t>
            </a:r>
            <a:r>
              <a:rPr dirty="0" sz="1650" spc="-50">
                <a:latin typeface="Calibri"/>
                <a:cs typeface="Calibri"/>
              </a:rPr>
              <a:t> </a:t>
            </a:r>
            <a:r>
              <a:rPr dirty="0" sz="1650" spc="-65">
                <a:latin typeface="Calibri"/>
                <a:cs typeface="Calibri"/>
              </a:rPr>
              <a:t>zero</a:t>
            </a:r>
            <a:r>
              <a:rPr dirty="0" sz="1650" spc="-60">
                <a:latin typeface="Calibri"/>
                <a:cs typeface="Calibri"/>
              </a:rPr>
              <a:t> </a:t>
            </a:r>
            <a:r>
              <a:rPr dirty="0" sz="1650" spc="-30">
                <a:latin typeface="Calibri"/>
                <a:cs typeface="Calibri"/>
              </a:rPr>
              <a:t>crossings, </a:t>
            </a:r>
            <a:r>
              <a:rPr dirty="0" sz="1650" spc="-50">
                <a:latin typeface="Calibri"/>
                <a:cs typeface="Calibri"/>
              </a:rPr>
              <a:t>separated</a:t>
            </a:r>
            <a:r>
              <a:rPr dirty="0" sz="1650" spc="-45">
                <a:latin typeface="Calibri"/>
                <a:cs typeface="Calibri"/>
              </a:rPr>
              <a:t> </a:t>
            </a:r>
            <a:r>
              <a:rPr dirty="0" sz="1650" spc="-10">
                <a:latin typeface="Calibri"/>
                <a:cs typeface="Calibri"/>
              </a:rPr>
              <a:t>by </a:t>
            </a:r>
            <a:r>
              <a:rPr dirty="0" sz="1650" spc="140" i="1">
                <a:latin typeface="Calibri"/>
                <a:cs typeface="Calibri"/>
              </a:rPr>
              <a:t>T </a:t>
            </a:r>
            <a:r>
              <a:rPr dirty="0" sz="1650" spc="-60">
                <a:latin typeface="Calibri"/>
                <a:cs typeface="Calibri"/>
              </a:rPr>
              <a:t>seconds. </a:t>
            </a:r>
            <a:r>
              <a:rPr dirty="0" sz="1650" spc="-360">
                <a:latin typeface="Calibri"/>
                <a:cs typeface="Calibri"/>
              </a:rPr>
              <a:t> </a:t>
            </a:r>
            <a:r>
              <a:rPr dirty="0" u="sng" sz="1650" spc="-3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Theorem:</a:t>
            </a:r>
            <a:r>
              <a:rPr dirty="0" sz="1650" spc="125">
                <a:latin typeface="Calibri"/>
                <a:cs typeface="Calibri"/>
              </a:rPr>
              <a:t> </a:t>
            </a:r>
            <a:r>
              <a:rPr dirty="0" sz="1650" spc="40">
                <a:latin typeface="Calibri"/>
                <a:cs typeface="Calibri"/>
              </a:rPr>
              <a:t>The</a:t>
            </a:r>
            <a:r>
              <a:rPr dirty="0" sz="1650" spc="130">
                <a:latin typeface="Calibri"/>
                <a:cs typeface="Calibri"/>
              </a:rPr>
              <a:t> </a:t>
            </a:r>
            <a:r>
              <a:rPr dirty="0" sz="1650" spc="-45">
                <a:latin typeface="Calibri"/>
                <a:cs typeface="Calibri"/>
              </a:rPr>
              <a:t>pulse</a:t>
            </a:r>
            <a:r>
              <a:rPr dirty="0" sz="1650" spc="114">
                <a:latin typeface="Calibri"/>
                <a:cs typeface="Calibri"/>
              </a:rPr>
              <a:t> </a:t>
            </a:r>
            <a:r>
              <a:rPr dirty="0" sz="1650" spc="40" i="1">
                <a:latin typeface="Calibri"/>
                <a:cs typeface="Calibri"/>
              </a:rPr>
              <a:t>p</a:t>
            </a:r>
            <a:r>
              <a:rPr dirty="0" sz="1650" spc="40">
                <a:latin typeface="Calibri"/>
                <a:cs typeface="Calibri"/>
              </a:rPr>
              <a:t>(</a:t>
            </a:r>
            <a:r>
              <a:rPr dirty="0" sz="1650" spc="40" i="1">
                <a:latin typeface="Calibri"/>
                <a:cs typeface="Calibri"/>
              </a:rPr>
              <a:t>t</a:t>
            </a:r>
            <a:r>
              <a:rPr dirty="0" sz="1650" spc="40">
                <a:latin typeface="Calibri"/>
                <a:cs typeface="Calibri"/>
              </a:rPr>
              <a:t>)</a:t>
            </a:r>
            <a:r>
              <a:rPr dirty="0" sz="1650" spc="125">
                <a:latin typeface="Calibri"/>
                <a:cs typeface="Calibri"/>
              </a:rPr>
              <a:t> </a:t>
            </a:r>
            <a:r>
              <a:rPr dirty="0" sz="1650" spc="-40">
                <a:latin typeface="Calibri"/>
                <a:cs typeface="Calibri"/>
              </a:rPr>
              <a:t>satisfies</a:t>
            </a:r>
            <a:r>
              <a:rPr dirty="0" sz="1650" spc="105">
                <a:latin typeface="Calibri"/>
                <a:cs typeface="Calibri"/>
              </a:rPr>
              <a:t> </a:t>
            </a:r>
            <a:r>
              <a:rPr dirty="0" sz="1650" spc="15" i="1">
                <a:latin typeface="Calibri"/>
                <a:cs typeface="Calibri"/>
              </a:rPr>
              <a:t>p</a:t>
            </a:r>
            <a:r>
              <a:rPr dirty="0" baseline="-12077" sz="1725" spc="22" i="1">
                <a:latin typeface="Calibri"/>
                <a:cs typeface="Calibri"/>
              </a:rPr>
              <a:t>k</a:t>
            </a:r>
            <a:r>
              <a:rPr dirty="0" baseline="-12077" sz="1725" spc="405" i="1">
                <a:latin typeface="Calibri"/>
                <a:cs typeface="Calibri"/>
              </a:rPr>
              <a:t> </a:t>
            </a:r>
            <a:r>
              <a:rPr dirty="0" sz="1650" spc="365">
                <a:latin typeface="Calibri"/>
                <a:cs typeface="Calibri"/>
              </a:rPr>
              <a:t>=</a:t>
            </a:r>
            <a:r>
              <a:rPr dirty="0" sz="1650" spc="95">
                <a:latin typeface="Calibri"/>
                <a:cs typeface="Calibri"/>
              </a:rPr>
              <a:t> </a:t>
            </a:r>
            <a:r>
              <a:rPr dirty="0" sz="1650" spc="-40">
                <a:latin typeface="Lucida Sans Unicode"/>
                <a:cs typeface="Lucida Sans Unicode"/>
              </a:rPr>
              <a:t>δ</a:t>
            </a:r>
            <a:r>
              <a:rPr dirty="0" baseline="-12077" sz="1725" spc="-60" i="1">
                <a:latin typeface="Calibri"/>
                <a:cs typeface="Calibri"/>
              </a:rPr>
              <a:t>k</a:t>
            </a:r>
            <a:r>
              <a:rPr dirty="0" baseline="-12077" sz="1725" spc="-60">
                <a:latin typeface="Calibri"/>
                <a:cs typeface="Calibri"/>
              </a:rPr>
              <a:t>0</a:t>
            </a:r>
            <a:r>
              <a:rPr dirty="0" sz="1650" spc="-40" i="1">
                <a:latin typeface="Calibri"/>
                <a:cs typeface="Calibri"/>
              </a:rPr>
              <a:t>p</a:t>
            </a:r>
            <a:r>
              <a:rPr dirty="0" baseline="-12077" sz="1725" spc="-60">
                <a:latin typeface="Calibri"/>
                <a:cs typeface="Calibri"/>
              </a:rPr>
              <a:t>0</a:t>
            </a:r>
            <a:r>
              <a:rPr dirty="0" baseline="-12077" sz="1725" spc="82">
                <a:latin typeface="Calibri"/>
                <a:cs typeface="Calibri"/>
              </a:rPr>
              <a:t> </a:t>
            </a:r>
            <a:r>
              <a:rPr dirty="0" sz="1650" spc="-40">
                <a:latin typeface="Calibri"/>
                <a:cs typeface="Calibri"/>
              </a:rPr>
              <a:t>iff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50554" y="2991354"/>
            <a:ext cx="813435" cy="2774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650" spc="195" i="1">
                <a:latin typeface="Calibri"/>
                <a:cs typeface="Calibri"/>
              </a:rPr>
              <a:t>P</a:t>
            </a:r>
            <a:r>
              <a:rPr dirty="0" baseline="29239" sz="1425" spc="719">
                <a:latin typeface="Lucida Sans Unicode"/>
                <a:cs typeface="Lucida Sans Unicode"/>
              </a:rPr>
              <a:t>Σ</a:t>
            </a:r>
            <a:r>
              <a:rPr dirty="0" sz="1650" spc="85">
                <a:latin typeface="Calibri"/>
                <a:cs typeface="Calibri"/>
              </a:rPr>
              <a:t>(</a:t>
            </a:r>
            <a:r>
              <a:rPr dirty="0" sz="1650" spc="290" i="1">
                <a:latin typeface="Calibri"/>
                <a:cs typeface="Calibri"/>
              </a:rPr>
              <a:t>f</a:t>
            </a:r>
            <a:r>
              <a:rPr dirty="0" sz="1650" spc="-204" i="1">
                <a:latin typeface="Calibri"/>
                <a:cs typeface="Calibri"/>
              </a:rPr>
              <a:t> </a:t>
            </a:r>
            <a:r>
              <a:rPr dirty="0" sz="1650" spc="85">
                <a:latin typeface="Calibri"/>
                <a:cs typeface="Calibri"/>
              </a:rPr>
              <a:t>)</a:t>
            </a:r>
            <a:r>
              <a:rPr dirty="0" sz="1650" spc="125">
                <a:latin typeface="Calibri"/>
                <a:cs typeface="Calibri"/>
              </a:rPr>
              <a:t> </a:t>
            </a:r>
            <a:r>
              <a:rPr dirty="0" sz="1650" spc="-700">
                <a:latin typeface="Calibri"/>
                <a:cs typeface="Calibri"/>
              </a:rPr>
              <a:t>=</a:t>
            </a:r>
            <a:r>
              <a:rPr dirty="0" baseline="38647" sz="1725" spc="-135">
                <a:latin typeface="Lucida Sans Unicode"/>
                <a:cs typeface="Lucida Sans Unicode"/>
              </a:rPr>
              <a:t>∆</a:t>
            </a:r>
            <a:endParaRPr baseline="38647" sz="1725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3995" y="2849323"/>
            <a:ext cx="121920" cy="2774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-80">
                <a:latin typeface="Calibri"/>
                <a:cs typeface="Calibri"/>
              </a:rPr>
              <a:t>1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20193" y="3161550"/>
            <a:ext cx="149860" cy="0"/>
          </a:xfrm>
          <a:custGeom>
            <a:avLst/>
            <a:gdLst/>
            <a:ahLst/>
            <a:cxnLst/>
            <a:rect l="l" t="t" r="r" b="b"/>
            <a:pathLst>
              <a:path w="149860" h="0">
                <a:moveTo>
                  <a:pt x="0" y="0"/>
                </a:moveTo>
                <a:lnTo>
                  <a:pt x="149351" y="0"/>
                </a:lnTo>
              </a:path>
            </a:pathLst>
          </a:custGeom>
          <a:ln w="58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807639" y="3142170"/>
            <a:ext cx="678815" cy="2774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aseline="1683" sz="2475" spc="209" i="1">
                <a:latin typeface="Calibri"/>
                <a:cs typeface="Calibri"/>
              </a:rPr>
              <a:t>T</a:t>
            </a:r>
            <a:r>
              <a:rPr dirty="0" baseline="1683" sz="2475" spc="240" i="1">
                <a:latin typeface="Calibri"/>
                <a:cs typeface="Calibri"/>
              </a:rPr>
              <a:t> </a:t>
            </a:r>
            <a:r>
              <a:rPr dirty="0" sz="1150" spc="265" i="1">
                <a:latin typeface="Calibri"/>
                <a:cs typeface="Calibri"/>
              </a:rPr>
              <a:t>n</a:t>
            </a:r>
            <a:r>
              <a:rPr dirty="0" sz="1150" spc="265">
                <a:latin typeface="Calibri"/>
                <a:cs typeface="Calibri"/>
              </a:rPr>
              <a:t>=</a:t>
            </a:r>
            <a:r>
              <a:rPr dirty="0" sz="1150" spc="265">
                <a:latin typeface="Microsoft Sans Serif"/>
                <a:cs typeface="Microsoft Sans Serif"/>
              </a:rPr>
              <a:t>−∞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20477" y="2881295"/>
            <a:ext cx="236854" cy="2006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17543" sz="1425" spc="15">
                <a:latin typeface="Lucida Sans Unicode"/>
                <a:cs typeface="Lucida Sans Unicode"/>
              </a:rPr>
              <a:t>Σ</a:t>
            </a:r>
            <a:r>
              <a:rPr dirty="0" sz="1150" spc="10">
                <a:latin typeface="Microsoft Sans Serif"/>
                <a:cs typeface="Microsoft Sans Serif"/>
              </a:rPr>
              <a:t>∞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97294" y="2991354"/>
            <a:ext cx="1449705" cy="2774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190" i="1">
                <a:latin typeface="Calibri"/>
                <a:cs typeface="Calibri"/>
              </a:rPr>
              <a:t>P</a:t>
            </a:r>
            <a:r>
              <a:rPr dirty="0" sz="1650" spc="-140" i="1">
                <a:latin typeface="Calibri"/>
                <a:cs typeface="Calibri"/>
              </a:rPr>
              <a:t> </a:t>
            </a:r>
            <a:r>
              <a:rPr dirty="0" sz="1650" spc="85">
                <a:latin typeface="Calibri"/>
                <a:cs typeface="Calibri"/>
              </a:rPr>
              <a:t>(</a:t>
            </a:r>
            <a:r>
              <a:rPr dirty="0" sz="1650" spc="290" i="1">
                <a:latin typeface="Calibri"/>
                <a:cs typeface="Calibri"/>
              </a:rPr>
              <a:t>f</a:t>
            </a:r>
            <a:r>
              <a:rPr dirty="0" sz="1650" spc="155" i="1">
                <a:latin typeface="Calibri"/>
                <a:cs typeface="Calibri"/>
              </a:rPr>
              <a:t> </a:t>
            </a:r>
            <a:r>
              <a:rPr dirty="0" sz="1650" spc="365">
                <a:latin typeface="Calibri"/>
                <a:cs typeface="Calibri"/>
              </a:rPr>
              <a:t>+</a:t>
            </a:r>
            <a:r>
              <a:rPr dirty="0" sz="1650" spc="-10">
                <a:latin typeface="Calibri"/>
                <a:cs typeface="Calibri"/>
              </a:rPr>
              <a:t> </a:t>
            </a:r>
            <a:r>
              <a:rPr dirty="0" sz="1650" spc="160" i="1">
                <a:latin typeface="Calibri"/>
                <a:cs typeface="Calibri"/>
              </a:rPr>
              <a:t>n</a:t>
            </a:r>
            <a:r>
              <a:rPr dirty="0" sz="1650" spc="114" i="1">
                <a:latin typeface="Calibri"/>
                <a:cs typeface="Calibri"/>
              </a:rPr>
              <a:t>/</a:t>
            </a:r>
            <a:r>
              <a:rPr dirty="0" sz="1650" spc="140" i="1">
                <a:latin typeface="Calibri"/>
                <a:cs typeface="Calibri"/>
              </a:rPr>
              <a:t>T</a:t>
            </a:r>
            <a:r>
              <a:rPr dirty="0" sz="1650" spc="-145" i="1">
                <a:latin typeface="Calibri"/>
                <a:cs typeface="Calibri"/>
              </a:rPr>
              <a:t> </a:t>
            </a:r>
            <a:r>
              <a:rPr dirty="0" sz="1650" spc="260">
                <a:latin typeface="Calibri"/>
                <a:cs typeface="Calibri"/>
              </a:rPr>
              <a:t>)</a:t>
            </a:r>
            <a:r>
              <a:rPr dirty="0" sz="1650">
                <a:latin typeface="Calibri"/>
                <a:cs typeface="Calibri"/>
              </a:rPr>
              <a:t> </a:t>
            </a:r>
            <a:r>
              <a:rPr dirty="0" sz="1650" spc="280">
                <a:latin typeface="Calibri"/>
                <a:cs typeface="Calibri"/>
              </a:rPr>
              <a:t>=</a:t>
            </a:r>
            <a:r>
              <a:rPr dirty="0" sz="1650" spc="85">
                <a:latin typeface="Calibri"/>
                <a:cs typeface="Calibri"/>
              </a:rPr>
              <a:t> </a:t>
            </a:r>
            <a:r>
              <a:rPr dirty="0" sz="1650" spc="-40" i="1">
                <a:latin typeface="Calibri"/>
                <a:cs typeface="Calibri"/>
              </a:rPr>
              <a:t>p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21995" y="3087752"/>
            <a:ext cx="97155" cy="2006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50" spc="-25">
                <a:latin typeface="Calibri"/>
                <a:cs typeface="Calibri"/>
              </a:rPr>
              <a:t>0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0355" y="3468695"/>
            <a:ext cx="3613785" cy="2774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650" spc="130">
                <a:latin typeface="Calibri"/>
                <a:cs typeface="Calibri"/>
              </a:rPr>
              <a:t>T</a:t>
            </a:r>
            <a:r>
              <a:rPr dirty="0" sz="1650" spc="135">
                <a:latin typeface="Calibri"/>
                <a:cs typeface="Calibri"/>
              </a:rPr>
              <a:t>h</a:t>
            </a:r>
            <a:r>
              <a:rPr dirty="0" sz="1650">
                <a:latin typeface="Calibri"/>
                <a:cs typeface="Calibri"/>
              </a:rPr>
              <a:t>at</a:t>
            </a:r>
            <a:r>
              <a:rPr dirty="0" sz="1650" spc="125">
                <a:latin typeface="Calibri"/>
                <a:cs typeface="Calibri"/>
              </a:rPr>
              <a:t> </a:t>
            </a:r>
            <a:r>
              <a:rPr dirty="0" sz="1650" spc="-10">
                <a:latin typeface="Calibri"/>
                <a:cs typeface="Calibri"/>
              </a:rPr>
              <a:t>is</a:t>
            </a:r>
            <a:r>
              <a:rPr dirty="0" sz="1650" spc="125">
                <a:latin typeface="Calibri"/>
                <a:cs typeface="Calibri"/>
              </a:rPr>
              <a:t> </a:t>
            </a:r>
            <a:r>
              <a:rPr dirty="0" sz="1650" spc="30">
                <a:latin typeface="Calibri"/>
                <a:cs typeface="Calibri"/>
              </a:rPr>
              <a:t>t</a:t>
            </a:r>
            <a:r>
              <a:rPr dirty="0" sz="1650" spc="-30">
                <a:latin typeface="Calibri"/>
                <a:cs typeface="Calibri"/>
              </a:rPr>
              <a:t>h</a:t>
            </a:r>
            <a:r>
              <a:rPr dirty="0" sz="1650" spc="-150">
                <a:latin typeface="Calibri"/>
                <a:cs typeface="Calibri"/>
              </a:rPr>
              <a:t>e</a:t>
            </a:r>
            <a:r>
              <a:rPr dirty="0" sz="1650" spc="120">
                <a:latin typeface="Calibri"/>
                <a:cs typeface="Calibri"/>
              </a:rPr>
              <a:t> </a:t>
            </a:r>
            <a:r>
              <a:rPr dirty="0" u="sng" sz="1650" spc="-4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</a:t>
            </a:r>
            <a:r>
              <a:rPr dirty="0" u="sng" sz="1650" spc="-3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ol</a:t>
            </a:r>
            <a:r>
              <a:rPr dirty="0" u="sng" sz="1650" spc="-5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</a:t>
            </a:r>
            <a:r>
              <a:rPr dirty="0" u="sng" sz="1650" spc="-15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dirty="0" u="sng" sz="1650" spc="-2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</a:t>
            </a:r>
            <a:r>
              <a:rPr dirty="0" u="sng" sz="1650" spc="13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650" spc="-5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</a:t>
            </a:r>
            <a:r>
              <a:rPr dirty="0" u="sng" sz="1650" spc="2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</a:t>
            </a:r>
            <a:r>
              <a:rPr dirty="0" u="sng" sz="1650" spc="-15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dirty="0" u="sng" sz="1650" spc="-3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</a:t>
            </a:r>
            <a:r>
              <a:rPr dirty="0" u="sng" sz="1650" spc="3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</a:t>
            </a:r>
            <a:r>
              <a:rPr dirty="0" u="sng" sz="1650" spc="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</a:t>
            </a:r>
            <a:r>
              <a:rPr dirty="0" u="sng" sz="1650" spc="-3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</a:t>
            </a:r>
            <a:r>
              <a:rPr dirty="0" u="sng" sz="1650" spc="-4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</a:t>
            </a:r>
            <a:r>
              <a:rPr dirty="0" sz="1650" spc="120">
                <a:latin typeface="Calibri"/>
                <a:cs typeface="Calibri"/>
              </a:rPr>
              <a:t> </a:t>
            </a:r>
            <a:r>
              <a:rPr dirty="0" sz="1650" spc="195" i="1">
                <a:latin typeface="Calibri"/>
                <a:cs typeface="Calibri"/>
              </a:rPr>
              <a:t>P</a:t>
            </a:r>
            <a:r>
              <a:rPr dirty="0" baseline="29239" sz="1425" spc="719">
                <a:latin typeface="Lucida Sans Unicode"/>
                <a:cs typeface="Lucida Sans Unicode"/>
              </a:rPr>
              <a:t>Σ</a:t>
            </a:r>
            <a:r>
              <a:rPr dirty="0" sz="1650" spc="85">
                <a:latin typeface="Calibri"/>
                <a:cs typeface="Calibri"/>
              </a:rPr>
              <a:t>(</a:t>
            </a:r>
            <a:r>
              <a:rPr dirty="0" sz="1650" spc="290" i="1">
                <a:latin typeface="Calibri"/>
                <a:cs typeface="Calibri"/>
              </a:rPr>
              <a:t>f</a:t>
            </a:r>
            <a:r>
              <a:rPr dirty="0" sz="1650" spc="-204" i="1">
                <a:latin typeface="Calibri"/>
                <a:cs typeface="Calibri"/>
              </a:rPr>
              <a:t> </a:t>
            </a:r>
            <a:r>
              <a:rPr dirty="0" sz="1650" spc="85">
                <a:latin typeface="Calibri"/>
                <a:cs typeface="Calibri"/>
              </a:rPr>
              <a:t>)</a:t>
            </a:r>
            <a:r>
              <a:rPr dirty="0" sz="1650" spc="135">
                <a:latin typeface="Calibri"/>
                <a:cs typeface="Calibri"/>
              </a:rPr>
              <a:t> </a:t>
            </a:r>
            <a:r>
              <a:rPr dirty="0" sz="1650" spc="30">
                <a:latin typeface="Calibri"/>
                <a:cs typeface="Calibri"/>
              </a:rPr>
              <a:t>i</a:t>
            </a:r>
            <a:r>
              <a:rPr dirty="0" sz="1650" spc="-55">
                <a:latin typeface="Calibri"/>
                <a:cs typeface="Calibri"/>
              </a:rPr>
              <a:t>s</a:t>
            </a:r>
            <a:r>
              <a:rPr dirty="0" sz="1650" spc="114">
                <a:latin typeface="Calibri"/>
                <a:cs typeface="Calibri"/>
              </a:rPr>
              <a:t> </a:t>
            </a:r>
            <a:r>
              <a:rPr dirty="0" u="sng" sz="1650" spc="-3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</a:t>
            </a:r>
            <a:r>
              <a:rPr dirty="0" u="sng" sz="1650" spc="-2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</a:t>
            </a:r>
            <a:r>
              <a:rPr dirty="0" u="sng" sz="1650" spc="-3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dirty="0" u="sng" sz="1650" spc="3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</a:t>
            </a:r>
            <a:r>
              <a:rPr dirty="0" sz="1650" spc="-5">
                <a:latin typeface="Calibri"/>
                <a:cs typeface="Calibri"/>
              </a:rPr>
              <a:t>.</a:t>
            </a:r>
            <a:endParaRPr sz="165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244789" y="4025445"/>
            <a:ext cx="1484630" cy="685165"/>
            <a:chOff x="3244789" y="4025445"/>
            <a:chExt cx="1484630" cy="685165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44789" y="4538249"/>
              <a:ext cx="458679" cy="14528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702045" y="4112337"/>
              <a:ext cx="227965" cy="484505"/>
            </a:xfrm>
            <a:custGeom>
              <a:avLst/>
              <a:gdLst/>
              <a:ahLst/>
              <a:cxnLst/>
              <a:rect l="l" t="t" r="r" b="b"/>
              <a:pathLst>
                <a:path w="227964" h="484504">
                  <a:moveTo>
                    <a:pt x="0" y="484310"/>
                  </a:moveTo>
                  <a:lnTo>
                    <a:pt x="10728" y="430673"/>
                  </a:lnTo>
                  <a:lnTo>
                    <a:pt x="18606" y="391280"/>
                  </a:lnTo>
                  <a:lnTo>
                    <a:pt x="24305" y="362791"/>
                  </a:lnTo>
                  <a:lnTo>
                    <a:pt x="28494" y="341869"/>
                  </a:lnTo>
                  <a:lnTo>
                    <a:pt x="34138" y="310413"/>
                  </a:lnTo>
                  <a:lnTo>
                    <a:pt x="41053" y="270460"/>
                  </a:lnTo>
                  <a:lnTo>
                    <a:pt x="48808" y="230598"/>
                  </a:lnTo>
                  <a:lnTo>
                    <a:pt x="67481" y="173194"/>
                  </a:lnTo>
                  <a:lnTo>
                    <a:pt x="99030" y="109570"/>
                  </a:lnTo>
                  <a:lnTo>
                    <a:pt x="125373" y="71639"/>
                  </a:lnTo>
                  <a:lnTo>
                    <a:pt x="157109" y="39893"/>
                  </a:lnTo>
                  <a:lnTo>
                    <a:pt x="190229" y="17331"/>
                  </a:lnTo>
                  <a:lnTo>
                    <a:pt x="206103" y="9772"/>
                  </a:lnTo>
                  <a:lnTo>
                    <a:pt x="22790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56451" y="4538249"/>
              <a:ext cx="458679" cy="14542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246214" y="4026869"/>
              <a:ext cx="1481455" cy="683895"/>
            </a:xfrm>
            <a:custGeom>
              <a:avLst/>
              <a:gdLst/>
              <a:ahLst/>
              <a:cxnLst/>
              <a:rect l="l" t="t" r="r" b="b"/>
              <a:pathLst>
                <a:path w="1481454" h="683895">
                  <a:moveTo>
                    <a:pt x="911662" y="569777"/>
                  </a:moveTo>
                  <a:lnTo>
                    <a:pt x="901009" y="516221"/>
                  </a:lnTo>
                  <a:lnTo>
                    <a:pt x="893137" y="476906"/>
                  </a:lnTo>
                  <a:lnTo>
                    <a:pt x="887404" y="448417"/>
                  </a:lnTo>
                  <a:lnTo>
                    <a:pt x="883168" y="427337"/>
                  </a:lnTo>
                  <a:lnTo>
                    <a:pt x="877542" y="395997"/>
                  </a:lnTo>
                  <a:lnTo>
                    <a:pt x="870635" y="356109"/>
                  </a:lnTo>
                  <a:lnTo>
                    <a:pt x="862875" y="316220"/>
                  </a:lnTo>
                  <a:lnTo>
                    <a:pt x="844285" y="258801"/>
                  </a:lnTo>
                  <a:lnTo>
                    <a:pt x="812798" y="195095"/>
                  </a:lnTo>
                  <a:lnTo>
                    <a:pt x="786342" y="157222"/>
                  </a:lnTo>
                  <a:lnTo>
                    <a:pt x="754647" y="125525"/>
                  </a:lnTo>
                  <a:lnTo>
                    <a:pt x="721633" y="102836"/>
                  </a:lnTo>
                  <a:lnTo>
                    <a:pt x="705677" y="95254"/>
                  </a:lnTo>
                  <a:lnTo>
                    <a:pt x="683739" y="85467"/>
                  </a:lnTo>
                </a:path>
                <a:path w="1481454" h="683895">
                  <a:moveTo>
                    <a:pt x="0" y="569777"/>
                  </a:moveTo>
                  <a:lnTo>
                    <a:pt x="1481439" y="569777"/>
                  </a:lnTo>
                </a:path>
                <a:path w="1481454" h="683895">
                  <a:moveTo>
                    <a:pt x="1435858" y="558386"/>
                  </a:moveTo>
                  <a:lnTo>
                    <a:pt x="1481439" y="569777"/>
                  </a:lnTo>
                  <a:lnTo>
                    <a:pt x="1435858" y="581169"/>
                  </a:lnTo>
                </a:path>
                <a:path w="1481454" h="683895">
                  <a:moveTo>
                    <a:pt x="683739" y="683739"/>
                  </a:moveTo>
                  <a:lnTo>
                    <a:pt x="683739" y="0"/>
                  </a:lnTo>
                </a:path>
                <a:path w="1481454" h="683895">
                  <a:moveTo>
                    <a:pt x="672347" y="45581"/>
                  </a:moveTo>
                  <a:lnTo>
                    <a:pt x="683739" y="0"/>
                  </a:lnTo>
                  <a:lnTo>
                    <a:pt x="695145" y="455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6167913" y="4036952"/>
            <a:ext cx="79375" cy="1352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00" spc="10">
                <a:latin typeface="Symbol"/>
                <a:cs typeface="Symbol"/>
              </a:rPr>
              <a:t></a:t>
            </a:r>
            <a:endParaRPr sz="70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39422" y="3957190"/>
            <a:ext cx="22479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5">
                <a:latin typeface="Times New Roman"/>
                <a:cs typeface="Times New Roman"/>
              </a:rPr>
              <a:t>P</a:t>
            </a:r>
            <a:r>
              <a:rPr dirty="0" sz="900" spc="-55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(f)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650812" y="4026869"/>
            <a:ext cx="1254125" cy="683895"/>
          </a:xfrm>
          <a:custGeom>
            <a:avLst/>
            <a:gdLst/>
            <a:ahLst/>
            <a:cxnLst/>
            <a:rect l="l" t="t" r="r" b="b"/>
            <a:pathLst>
              <a:path w="1254125" h="683895">
                <a:moveTo>
                  <a:pt x="0" y="569777"/>
                </a:moveTo>
                <a:lnTo>
                  <a:pt x="1253531" y="569777"/>
                </a:lnTo>
              </a:path>
              <a:path w="1254125" h="683895">
                <a:moveTo>
                  <a:pt x="1207949" y="558386"/>
                </a:moveTo>
                <a:lnTo>
                  <a:pt x="1253531" y="569777"/>
                </a:lnTo>
                <a:lnTo>
                  <a:pt x="1207949" y="581169"/>
                </a:lnTo>
              </a:path>
              <a:path w="1254125" h="683895">
                <a:moveTo>
                  <a:pt x="569792" y="683739"/>
                </a:moveTo>
                <a:lnTo>
                  <a:pt x="569792" y="0"/>
                </a:lnTo>
              </a:path>
              <a:path w="1254125" h="683895">
                <a:moveTo>
                  <a:pt x="558400" y="45581"/>
                </a:moveTo>
                <a:lnTo>
                  <a:pt x="569792" y="0"/>
                </a:lnTo>
                <a:lnTo>
                  <a:pt x="581184" y="45581"/>
                </a:lnTo>
              </a:path>
              <a:path w="1254125" h="683895">
                <a:moveTo>
                  <a:pt x="227922" y="569777"/>
                </a:moveTo>
                <a:lnTo>
                  <a:pt x="227922" y="227908"/>
                </a:lnTo>
                <a:lnTo>
                  <a:pt x="911662" y="227908"/>
                </a:lnTo>
                <a:lnTo>
                  <a:pt x="911662" y="5697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813121" y="4026869"/>
            <a:ext cx="2535555" cy="683895"/>
          </a:xfrm>
          <a:custGeom>
            <a:avLst/>
            <a:gdLst/>
            <a:ahLst/>
            <a:cxnLst/>
            <a:rect l="l" t="t" r="r" b="b"/>
            <a:pathLst>
              <a:path w="2535554" h="683895">
                <a:moveTo>
                  <a:pt x="28494" y="569777"/>
                </a:moveTo>
                <a:lnTo>
                  <a:pt x="2535557" y="569777"/>
                </a:lnTo>
              </a:path>
              <a:path w="2535554" h="683895">
                <a:moveTo>
                  <a:pt x="2489960" y="558386"/>
                </a:moveTo>
                <a:lnTo>
                  <a:pt x="2535557" y="569777"/>
                </a:lnTo>
                <a:lnTo>
                  <a:pt x="2489960" y="581169"/>
                </a:lnTo>
              </a:path>
              <a:path w="2535554" h="683895">
                <a:moveTo>
                  <a:pt x="1282025" y="683739"/>
                </a:moveTo>
                <a:lnTo>
                  <a:pt x="1282025" y="0"/>
                </a:lnTo>
              </a:path>
              <a:path w="2535554" h="683895">
                <a:moveTo>
                  <a:pt x="1270633" y="45581"/>
                </a:moveTo>
                <a:lnTo>
                  <a:pt x="1282025" y="0"/>
                </a:lnTo>
                <a:lnTo>
                  <a:pt x="1293417" y="45581"/>
                </a:lnTo>
              </a:path>
              <a:path w="2535554" h="683895">
                <a:moveTo>
                  <a:pt x="940156" y="569777"/>
                </a:moveTo>
                <a:lnTo>
                  <a:pt x="940156" y="227908"/>
                </a:lnTo>
                <a:lnTo>
                  <a:pt x="1623895" y="227908"/>
                </a:lnTo>
                <a:lnTo>
                  <a:pt x="1623895" y="569777"/>
                </a:lnTo>
              </a:path>
              <a:path w="2535554" h="683895">
                <a:moveTo>
                  <a:pt x="1652389" y="227908"/>
                </a:moveTo>
                <a:lnTo>
                  <a:pt x="2307634" y="227908"/>
                </a:lnTo>
                <a:lnTo>
                  <a:pt x="2307634" y="569777"/>
                </a:lnTo>
              </a:path>
              <a:path w="2535554" h="683895">
                <a:moveTo>
                  <a:pt x="2336128" y="227908"/>
                </a:moveTo>
                <a:lnTo>
                  <a:pt x="2478569" y="227908"/>
                </a:lnTo>
              </a:path>
              <a:path w="2535554" h="683895">
                <a:moveTo>
                  <a:pt x="911662" y="227908"/>
                </a:moveTo>
                <a:lnTo>
                  <a:pt x="256402" y="227908"/>
                </a:lnTo>
                <a:lnTo>
                  <a:pt x="256402" y="569777"/>
                </a:lnTo>
              </a:path>
              <a:path w="2535554" h="683895">
                <a:moveTo>
                  <a:pt x="227922" y="227908"/>
                </a:moveTo>
                <a:lnTo>
                  <a:pt x="0" y="22790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091067" y="4601037"/>
            <a:ext cx="658495" cy="1422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97180" algn="l"/>
              </a:tabLst>
            </a:pPr>
            <a:r>
              <a:rPr dirty="0" sz="750" spc="5">
                <a:latin typeface="Times New Roman"/>
                <a:cs typeface="Times New Roman"/>
              </a:rPr>
              <a:t>-3T</a:t>
            </a:r>
            <a:r>
              <a:rPr dirty="0" sz="750" spc="5">
                <a:latin typeface="Times New Roman"/>
                <a:cs typeface="Times New Roman"/>
              </a:rPr>
              <a:t>	</a:t>
            </a:r>
            <a:r>
              <a:rPr dirty="0" sz="750" spc="5">
                <a:latin typeface="Times New Roman"/>
                <a:cs typeface="Times New Roman"/>
              </a:rPr>
              <a:t>-2T</a:t>
            </a:r>
            <a:r>
              <a:rPr dirty="0" sz="750" spc="5">
                <a:latin typeface="Times New Roman"/>
                <a:cs typeface="Times New Roman"/>
              </a:rPr>
              <a:t>    </a:t>
            </a:r>
            <a:r>
              <a:rPr dirty="0" sz="750" spc="-20">
                <a:latin typeface="Times New Roman"/>
                <a:cs typeface="Times New Roman"/>
              </a:rPr>
              <a:t> </a:t>
            </a:r>
            <a:r>
              <a:rPr dirty="0" sz="750" spc="5">
                <a:latin typeface="Times New Roman"/>
                <a:cs typeface="Times New Roman"/>
              </a:rPr>
              <a:t>-T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74813" y="3900203"/>
            <a:ext cx="374650" cy="2444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950"/>
              </a:lnSpc>
              <a:spcBef>
                <a:spcPts val="95"/>
              </a:spcBef>
            </a:pPr>
            <a:r>
              <a:rPr dirty="0" sz="900" spc="-5">
                <a:latin typeface="Times New Roman"/>
                <a:cs typeface="Times New Roman"/>
              </a:rPr>
              <a:t>p(t)</a:t>
            </a:r>
            <a:endParaRPr sz="900">
              <a:latin typeface="Times New Roman"/>
              <a:cs typeface="Times New Roman"/>
            </a:endParaRPr>
          </a:p>
          <a:p>
            <a:pPr marL="240029">
              <a:lnSpc>
                <a:spcPts val="770"/>
              </a:lnSpc>
            </a:pPr>
            <a:r>
              <a:rPr dirty="0" sz="750" spc="5">
                <a:latin typeface="Times New Roman"/>
                <a:cs typeface="Times New Roman"/>
              </a:rPr>
              <a:t>1.0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122430" y="3900203"/>
            <a:ext cx="20256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10">
                <a:latin typeface="Times New Roman"/>
                <a:cs typeface="Times New Roman"/>
              </a:rPr>
              <a:t>P(f)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837534" y="4601037"/>
            <a:ext cx="149225" cy="1422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50" spc="5">
                <a:latin typeface="Times New Roman"/>
                <a:cs typeface="Times New Roman"/>
              </a:rPr>
              <a:t>-W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521268" y="4601037"/>
            <a:ext cx="116839" cy="1422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50" spc="10">
                <a:latin typeface="Times New Roman"/>
                <a:cs typeface="Times New Roman"/>
              </a:rPr>
              <a:t>W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834661" y="4572547"/>
            <a:ext cx="57785" cy="1422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50">
                <a:latin typeface="Times New Roman"/>
                <a:cs typeface="Times New Roman"/>
              </a:rPr>
              <a:t>f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179405" y="4572547"/>
            <a:ext cx="74295" cy="1422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50" spc="5">
                <a:latin typeface="Times New Roman"/>
                <a:cs typeface="Times New Roman"/>
              </a:rPr>
              <a:t>0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435822" y="4065444"/>
            <a:ext cx="335280" cy="1352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00" spc="10">
                <a:latin typeface="Times New Roman"/>
                <a:cs typeface="Times New Roman"/>
              </a:rPr>
              <a:t>W=1/2T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025467" y="4578246"/>
            <a:ext cx="71120" cy="1352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00" spc="5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051084" y="4606735"/>
            <a:ext cx="198120" cy="1352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00" spc="5">
                <a:latin typeface="Times New Roman"/>
                <a:cs typeface="Times New Roman"/>
              </a:rPr>
              <a:t>3/2T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626615" y="4606735"/>
            <a:ext cx="227965" cy="1352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00" spc="5">
                <a:latin typeface="Times New Roman"/>
                <a:cs typeface="Times New Roman"/>
              </a:rPr>
              <a:t>-1/2T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367303" y="4606735"/>
            <a:ext cx="198120" cy="1352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00" spc="5">
                <a:latin typeface="Times New Roman"/>
                <a:cs typeface="Times New Roman"/>
              </a:rPr>
              <a:t>1/2T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145174" y="4601037"/>
            <a:ext cx="1026160" cy="1422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11454" algn="l"/>
                <a:tab pos="810260" algn="l"/>
              </a:tabLst>
            </a:pPr>
            <a:r>
              <a:rPr dirty="0" sz="750" spc="5">
                <a:latin typeface="Times New Roman"/>
                <a:cs typeface="Times New Roman"/>
              </a:rPr>
              <a:t>T</a:t>
            </a:r>
            <a:r>
              <a:rPr dirty="0" sz="750" spc="5">
                <a:latin typeface="Times New Roman"/>
                <a:cs typeface="Times New Roman"/>
              </a:rPr>
              <a:t>	</a:t>
            </a:r>
            <a:r>
              <a:rPr dirty="0" sz="750" spc="5">
                <a:latin typeface="Times New Roman"/>
                <a:cs typeface="Times New Roman"/>
              </a:rPr>
              <a:t>2T</a:t>
            </a:r>
            <a:r>
              <a:rPr dirty="0" sz="750" spc="5">
                <a:latin typeface="Times New Roman"/>
                <a:cs typeface="Times New Roman"/>
              </a:rPr>
              <a:t>    </a:t>
            </a:r>
            <a:r>
              <a:rPr dirty="0" sz="750" spc="5">
                <a:latin typeface="Times New Roman"/>
                <a:cs typeface="Times New Roman"/>
              </a:rPr>
              <a:t> </a:t>
            </a:r>
            <a:r>
              <a:rPr dirty="0" sz="750" spc="5">
                <a:latin typeface="Times New Roman"/>
                <a:cs typeface="Times New Roman"/>
              </a:rPr>
              <a:t>3T</a:t>
            </a:r>
            <a:r>
              <a:rPr dirty="0" sz="750">
                <a:latin typeface="Times New Roman"/>
                <a:cs typeface="Times New Roman"/>
              </a:rPr>
              <a:t>	</a:t>
            </a:r>
            <a:r>
              <a:rPr dirty="0" sz="700" spc="5">
                <a:latin typeface="Times New Roman"/>
                <a:cs typeface="Times New Roman"/>
              </a:rPr>
              <a:t>-3/2T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771936" y="4350334"/>
            <a:ext cx="253365" cy="1352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00">
                <a:latin typeface="Times New Roman"/>
                <a:cs typeface="Times New Roman"/>
              </a:rPr>
              <a:t>..........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165033" y="4350334"/>
            <a:ext cx="253365" cy="1352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00">
                <a:latin typeface="Times New Roman"/>
                <a:cs typeface="Times New Roman"/>
              </a:rPr>
              <a:t>..........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415297" y="7240323"/>
            <a:ext cx="168910" cy="2006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50" spc="-25">
                <a:latin typeface="Calibri"/>
                <a:cs typeface="Calibri"/>
              </a:rPr>
              <a:t>14</a:t>
            </a:r>
            <a:endParaRPr sz="1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894" y="1261303"/>
            <a:ext cx="2222500" cy="61087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pc="-70"/>
              <a:t>S</a:t>
            </a:r>
            <a:r>
              <a:rPr dirty="0" spc="-85"/>
              <a:t>i</a:t>
            </a:r>
            <a:r>
              <a:rPr dirty="0" spc="-75"/>
              <a:t>n</a:t>
            </a:r>
            <a:r>
              <a:rPr dirty="0" spc="15"/>
              <a:t>c</a:t>
            </a:r>
            <a:r>
              <a:rPr dirty="0" spc="-190"/>
              <a:t> </a:t>
            </a:r>
            <a:r>
              <a:rPr dirty="0" spc="-75"/>
              <a:t>Pu</a:t>
            </a:r>
            <a:r>
              <a:rPr dirty="0" spc="-80"/>
              <a:t>ls</a:t>
            </a:r>
            <a:r>
              <a:rPr dirty="0" spc="20"/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2171132" y="2780701"/>
            <a:ext cx="108585" cy="109855"/>
          </a:xfrm>
          <a:custGeom>
            <a:avLst/>
            <a:gdLst/>
            <a:ahLst/>
            <a:cxnLst/>
            <a:rect l="l" t="t" r="r" b="b"/>
            <a:pathLst>
              <a:path w="108585" h="109855">
                <a:moveTo>
                  <a:pt x="108353" y="0"/>
                </a:moveTo>
                <a:lnTo>
                  <a:pt x="0" y="0"/>
                </a:lnTo>
                <a:lnTo>
                  <a:pt x="0" y="109818"/>
                </a:lnTo>
                <a:lnTo>
                  <a:pt x="108353" y="109818"/>
                </a:lnTo>
                <a:lnTo>
                  <a:pt x="108353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411744" y="2577188"/>
            <a:ext cx="4558665" cy="407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500" spc="-20">
                <a:latin typeface="Tahoma"/>
                <a:cs typeface="Tahoma"/>
              </a:rPr>
              <a:t>The</a:t>
            </a:r>
            <a:r>
              <a:rPr dirty="0" sz="2500">
                <a:latin typeface="Tahoma"/>
                <a:cs typeface="Tahoma"/>
              </a:rPr>
              <a:t> </a:t>
            </a:r>
            <a:r>
              <a:rPr dirty="0" sz="2500" spc="-15">
                <a:latin typeface="Tahoma"/>
                <a:cs typeface="Tahoma"/>
              </a:rPr>
              <a:t>sinc</a:t>
            </a:r>
            <a:r>
              <a:rPr dirty="0" sz="2500" spc="-5">
                <a:latin typeface="Tahoma"/>
                <a:cs typeface="Tahoma"/>
              </a:rPr>
              <a:t> </a:t>
            </a:r>
            <a:r>
              <a:rPr dirty="0" sz="2500" spc="-10">
                <a:latin typeface="Tahoma"/>
                <a:cs typeface="Tahoma"/>
              </a:rPr>
              <a:t>pulse</a:t>
            </a:r>
            <a:r>
              <a:rPr dirty="0" sz="2500" spc="5">
                <a:latin typeface="Tahoma"/>
                <a:cs typeface="Tahoma"/>
              </a:rPr>
              <a:t> </a:t>
            </a:r>
            <a:r>
              <a:rPr dirty="0" sz="2500" spc="-10">
                <a:latin typeface="Tahoma"/>
                <a:cs typeface="Tahoma"/>
              </a:rPr>
              <a:t>is</a:t>
            </a:r>
            <a:r>
              <a:rPr dirty="0" sz="2500" spc="-15">
                <a:latin typeface="Tahoma"/>
                <a:cs typeface="Tahoma"/>
              </a:rPr>
              <a:t> </a:t>
            </a:r>
            <a:r>
              <a:rPr dirty="0" sz="2500" spc="-25">
                <a:latin typeface="Tahoma"/>
                <a:cs typeface="Tahoma"/>
              </a:rPr>
              <a:t>a</a:t>
            </a:r>
            <a:r>
              <a:rPr dirty="0" sz="2500" spc="5">
                <a:latin typeface="Tahoma"/>
                <a:cs typeface="Tahoma"/>
              </a:rPr>
              <a:t> </a:t>
            </a:r>
            <a:r>
              <a:rPr dirty="0" sz="2500" spc="-10">
                <a:latin typeface="Tahoma"/>
                <a:cs typeface="Tahoma"/>
              </a:rPr>
              <a:t>Nyquist</a:t>
            </a:r>
            <a:r>
              <a:rPr dirty="0" sz="2500" spc="-5">
                <a:latin typeface="Tahoma"/>
                <a:cs typeface="Tahoma"/>
              </a:rPr>
              <a:t> </a:t>
            </a:r>
            <a:r>
              <a:rPr dirty="0" sz="2500" spc="-10">
                <a:latin typeface="Tahoma"/>
                <a:cs typeface="Tahoma"/>
              </a:rPr>
              <a:t>pulse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88363" y="4240555"/>
            <a:ext cx="5971540" cy="815975"/>
          </a:xfrm>
          <a:custGeom>
            <a:avLst/>
            <a:gdLst/>
            <a:ahLst/>
            <a:cxnLst/>
            <a:rect l="l" t="t" r="r" b="b"/>
            <a:pathLst>
              <a:path w="5971540" h="815975">
                <a:moveTo>
                  <a:pt x="5971146" y="786295"/>
                </a:moveTo>
                <a:lnTo>
                  <a:pt x="5961672" y="781900"/>
                </a:lnTo>
                <a:lnTo>
                  <a:pt x="5911113" y="758469"/>
                </a:lnTo>
                <a:lnTo>
                  <a:pt x="5911113" y="781900"/>
                </a:lnTo>
                <a:lnTo>
                  <a:pt x="2962148" y="781900"/>
                </a:lnTo>
                <a:lnTo>
                  <a:pt x="2962148" y="58559"/>
                </a:lnTo>
                <a:lnTo>
                  <a:pt x="2988500" y="58559"/>
                </a:lnTo>
                <a:lnTo>
                  <a:pt x="2981248" y="45389"/>
                </a:lnTo>
                <a:lnTo>
                  <a:pt x="2956293" y="0"/>
                </a:lnTo>
                <a:lnTo>
                  <a:pt x="2928467" y="58559"/>
                </a:lnTo>
                <a:lnTo>
                  <a:pt x="2954820" y="58559"/>
                </a:lnTo>
                <a:lnTo>
                  <a:pt x="2954820" y="781900"/>
                </a:lnTo>
                <a:lnTo>
                  <a:pt x="2921" y="781900"/>
                </a:lnTo>
                <a:lnTo>
                  <a:pt x="0" y="784821"/>
                </a:lnTo>
                <a:lnTo>
                  <a:pt x="0" y="786295"/>
                </a:lnTo>
                <a:lnTo>
                  <a:pt x="2921" y="789216"/>
                </a:lnTo>
                <a:lnTo>
                  <a:pt x="2956293" y="789216"/>
                </a:lnTo>
                <a:lnTo>
                  <a:pt x="2959214" y="789216"/>
                </a:lnTo>
                <a:lnTo>
                  <a:pt x="5911113" y="789216"/>
                </a:lnTo>
                <a:lnTo>
                  <a:pt x="5911113" y="815568"/>
                </a:lnTo>
                <a:lnTo>
                  <a:pt x="5965139" y="789216"/>
                </a:lnTo>
                <a:lnTo>
                  <a:pt x="5971146" y="786295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488028" y="5063772"/>
            <a:ext cx="12065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15">
                <a:latin typeface="Tahoma"/>
                <a:cs typeface="Tahoma"/>
              </a:rPr>
              <a:t>0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28855" y="5041912"/>
            <a:ext cx="248285" cy="2647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1550" spc="-10" i="1">
                <a:latin typeface="Times New Roman"/>
                <a:cs typeface="Times New Roman"/>
              </a:rPr>
              <a:t>T</a:t>
            </a:r>
            <a:r>
              <a:rPr dirty="0" baseline="-22222" sz="1500" spc="-15" i="1">
                <a:latin typeface="Times New Roman"/>
                <a:cs typeface="Times New Roman"/>
              </a:rPr>
              <a:t>S</a:t>
            </a:r>
            <a:endParaRPr baseline="-22222" sz="1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12652" y="5047769"/>
            <a:ext cx="347980" cy="2647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1550" spc="-5" i="1">
                <a:latin typeface="Times New Roman"/>
                <a:cs typeface="Times New Roman"/>
              </a:rPr>
              <a:t>2T</a:t>
            </a:r>
            <a:r>
              <a:rPr dirty="0" baseline="-22222" sz="1500" spc="-7" i="1">
                <a:latin typeface="Times New Roman"/>
                <a:cs typeface="Times New Roman"/>
              </a:rPr>
              <a:t>S</a:t>
            </a:r>
            <a:endParaRPr baseline="-22222" sz="1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28663" y="5047769"/>
            <a:ext cx="351155" cy="2647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1550" spc="5" i="1">
                <a:latin typeface="Times New Roman"/>
                <a:cs typeface="Times New Roman"/>
              </a:rPr>
              <a:t>3T</a:t>
            </a:r>
            <a:r>
              <a:rPr dirty="0" baseline="-22222" sz="1500" spc="7" i="1">
                <a:latin typeface="Times New Roman"/>
                <a:cs typeface="Times New Roman"/>
              </a:rPr>
              <a:t>S</a:t>
            </a:r>
            <a:endParaRPr baseline="-22222" sz="1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97839" y="5047769"/>
            <a:ext cx="1090930" cy="2647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  <a:tabLst>
                <a:tab pos="801370" algn="l"/>
              </a:tabLst>
            </a:pPr>
            <a:r>
              <a:rPr dirty="0" sz="1550" spc="-5" i="1">
                <a:latin typeface="Times New Roman"/>
                <a:cs typeface="Times New Roman"/>
              </a:rPr>
              <a:t>-2T</a:t>
            </a:r>
            <a:r>
              <a:rPr dirty="0" baseline="-22222" sz="1500" spc="-7" i="1">
                <a:latin typeface="Times New Roman"/>
                <a:cs typeface="Times New Roman"/>
              </a:rPr>
              <a:t>S	</a:t>
            </a:r>
            <a:r>
              <a:rPr dirty="0" sz="1550" spc="-5" i="1">
                <a:latin typeface="Times New Roman"/>
                <a:cs typeface="Times New Roman"/>
              </a:rPr>
              <a:t>-T</a:t>
            </a:r>
            <a:r>
              <a:rPr dirty="0" baseline="-22222" sz="1500" spc="-7" i="1">
                <a:latin typeface="Times New Roman"/>
                <a:cs typeface="Times New Roman"/>
              </a:rPr>
              <a:t>S</a:t>
            </a:r>
            <a:endParaRPr baseline="-22222" sz="1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13564" y="5047769"/>
            <a:ext cx="414020" cy="2647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1550" spc="-5" i="1">
                <a:latin typeface="Times New Roman"/>
                <a:cs typeface="Times New Roman"/>
              </a:rPr>
              <a:t>-3T</a:t>
            </a:r>
            <a:r>
              <a:rPr dirty="0" baseline="-22222" sz="1500" spc="-7" i="1">
                <a:latin typeface="Times New Roman"/>
                <a:cs typeface="Times New Roman"/>
              </a:rPr>
              <a:t>S</a:t>
            </a:r>
            <a:endParaRPr baseline="-22222" sz="1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99647" y="4609538"/>
            <a:ext cx="5684520" cy="589915"/>
          </a:xfrm>
          <a:custGeom>
            <a:avLst/>
            <a:gdLst/>
            <a:ahLst/>
            <a:cxnLst/>
            <a:rect l="l" t="t" r="r" b="b"/>
            <a:pathLst>
              <a:path w="5684520" h="589914">
                <a:moveTo>
                  <a:pt x="2845015" y="0"/>
                </a:moveTo>
                <a:lnTo>
                  <a:pt x="2814517" y="2308"/>
                </a:lnTo>
                <a:lnTo>
                  <a:pt x="2769056" y="5305"/>
                </a:lnTo>
                <a:lnTo>
                  <a:pt x="2715083" y="12968"/>
                </a:lnTo>
                <a:lnTo>
                  <a:pt x="2659053" y="29276"/>
                </a:lnTo>
                <a:lnTo>
                  <a:pt x="2618365" y="48448"/>
                </a:lnTo>
                <a:lnTo>
                  <a:pt x="2574669" y="71848"/>
                </a:lnTo>
                <a:lnTo>
                  <a:pt x="2529102" y="98828"/>
                </a:lnTo>
                <a:lnTo>
                  <a:pt x="2482802" y="128735"/>
                </a:lnTo>
                <a:lnTo>
                  <a:pt x="2436908" y="160920"/>
                </a:lnTo>
                <a:lnTo>
                  <a:pt x="2392556" y="194733"/>
                </a:lnTo>
                <a:lnTo>
                  <a:pt x="2356084" y="223594"/>
                </a:lnTo>
                <a:lnTo>
                  <a:pt x="2320406" y="255451"/>
                </a:lnTo>
                <a:lnTo>
                  <a:pt x="2285060" y="289176"/>
                </a:lnTo>
                <a:lnTo>
                  <a:pt x="2249586" y="323644"/>
                </a:lnTo>
                <a:lnTo>
                  <a:pt x="2213522" y="357727"/>
                </a:lnTo>
                <a:lnTo>
                  <a:pt x="2176406" y="390297"/>
                </a:lnTo>
                <a:lnTo>
                  <a:pt x="2137779" y="420230"/>
                </a:lnTo>
                <a:lnTo>
                  <a:pt x="2099154" y="448827"/>
                </a:lnTo>
                <a:lnTo>
                  <a:pt x="2058965" y="477424"/>
                </a:lnTo>
                <a:lnTo>
                  <a:pt x="2017801" y="504945"/>
                </a:lnTo>
                <a:lnTo>
                  <a:pt x="1976251" y="530315"/>
                </a:lnTo>
                <a:lnTo>
                  <a:pt x="1934905" y="552458"/>
                </a:lnTo>
                <a:lnTo>
                  <a:pt x="1894352" y="570296"/>
                </a:lnTo>
                <a:lnTo>
                  <a:pt x="1855182" y="582755"/>
                </a:lnTo>
                <a:lnTo>
                  <a:pt x="1800841" y="589480"/>
                </a:lnTo>
                <a:lnTo>
                  <a:pt x="1747274" y="586647"/>
                </a:lnTo>
                <a:lnTo>
                  <a:pt x="1695254" y="576645"/>
                </a:lnTo>
                <a:lnTo>
                  <a:pt x="1645554" y="561862"/>
                </a:lnTo>
                <a:lnTo>
                  <a:pt x="1598949" y="544687"/>
                </a:lnTo>
                <a:lnTo>
                  <a:pt x="1552024" y="519682"/>
                </a:lnTo>
                <a:lnTo>
                  <a:pt x="1512377" y="488500"/>
                </a:lnTo>
                <a:lnTo>
                  <a:pt x="1473554" y="454297"/>
                </a:lnTo>
                <a:lnTo>
                  <a:pt x="1429102" y="420230"/>
                </a:lnTo>
                <a:lnTo>
                  <a:pt x="1386168" y="391296"/>
                </a:lnTo>
                <a:lnTo>
                  <a:pt x="1339370" y="359552"/>
                </a:lnTo>
                <a:lnTo>
                  <a:pt x="1290463" y="328511"/>
                </a:lnTo>
                <a:lnTo>
                  <a:pt x="1241205" y="301687"/>
                </a:lnTo>
                <a:lnTo>
                  <a:pt x="1193352" y="282593"/>
                </a:lnTo>
                <a:lnTo>
                  <a:pt x="1138055" y="270973"/>
                </a:lnTo>
                <a:lnTo>
                  <a:pt x="1084816" y="268685"/>
                </a:lnTo>
                <a:lnTo>
                  <a:pt x="1031304" y="275181"/>
                </a:lnTo>
                <a:lnTo>
                  <a:pt x="975188" y="289912"/>
                </a:lnTo>
                <a:lnTo>
                  <a:pt x="934558" y="303836"/>
                </a:lnTo>
                <a:lnTo>
                  <a:pt x="892262" y="323698"/>
                </a:lnTo>
                <a:lnTo>
                  <a:pt x="849073" y="347384"/>
                </a:lnTo>
                <a:lnTo>
                  <a:pt x="805762" y="372777"/>
                </a:lnTo>
                <a:lnTo>
                  <a:pt x="763102" y="397764"/>
                </a:lnTo>
                <a:lnTo>
                  <a:pt x="721866" y="420230"/>
                </a:lnTo>
                <a:lnTo>
                  <a:pt x="672963" y="444820"/>
                </a:lnTo>
                <a:lnTo>
                  <a:pt x="624409" y="469689"/>
                </a:lnTo>
                <a:lnTo>
                  <a:pt x="575853" y="492658"/>
                </a:lnTo>
                <a:lnTo>
                  <a:pt x="526946" y="511550"/>
                </a:lnTo>
                <a:lnTo>
                  <a:pt x="477338" y="524187"/>
                </a:lnTo>
                <a:lnTo>
                  <a:pt x="429114" y="530446"/>
                </a:lnTo>
                <a:lnTo>
                  <a:pt x="379695" y="532063"/>
                </a:lnTo>
                <a:lnTo>
                  <a:pt x="329642" y="529673"/>
                </a:lnTo>
                <a:lnTo>
                  <a:pt x="279518" y="523910"/>
                </a:lnTo>
                <a:lnTo>
                  <a:pt x="229883" y="515410"/>
                </a:lnTo>
                <a:lnTo>
                  <a:pt x="180113" y="499241"/>
                </a:lnTo>
                <a:lnTo>
                  <a:pt x="128305" y="476396"/>
                </a:lnTo>
                <a:lnTo>
                  <a:pt x="78392" y="451093"/>
                </a:lnTo>
                <a:lnTo>
                  <a:pt x="34312" y="427549"/>
                </a:lnTo>
                <a:lnTo>
                  <a:pt x="0" y="409980"/>
                </a:lnTo>
              </a:path>
              <a:path w="5684520" h="589914">
                <a:moveTo>
                  <a:pt x="2836222" y="0"/>
                </a:moveTo>
                <a:lnTo>
                  <a:pt x="2868000" y="2308"/>
                </a:lnTo>
                <a:lnTo>
                  <a:pt x="2913645" y="5305"/>
                </a:lnTo>
                <a:lnTo>
                  <a:pt x="2967800" y="12968"/>
                </a:lnTo>
                <a:lnTo>
                  <a:pt x="3025110" y="29276"/>
                </a:lnTo>
                <a:lnTo>
                  <a:pt x="3065581" y="48448"/>
                </a:lnTo>
                <a:lnTo>
                  <a:pt x="3108736" y="71848"/>
                </a:lnTo>
                <a:lnTo>
                  <a:pt x="3153598" y="98828"/>
                </a:lnTo>
                <a:lnTo>
                  <a:pt x="3199194" y="128735"/>
                </a:lnTo>
                <a:lnTo>
                  <a:pt x="3244546" y="160920"/>
                </a:lnTo>
                <a:lnTo>
                  <a:pt x="3288681" y="194733"/>
                </a:lnTo>
                <a:lnTo>
                  <a:pt x="3325311" y="223594"/>
                </a:lnTo>
                <a:lnTo>
                  <a:pt x="3361377" y="255451"/>
                </a:lnTo>
                <a:lnTo>
                  <a:pt x="3397213" y="289176"/>
                </a:lnTo>
                <a:lnTo>
                  <a:pt x="3433152" y="323644"/>
                </a:lnTo>
                <a:lnTo>
                  <a:pt x="3469526" y="357727"/>
                </a:lnTo>
                <a:lnTo>
                  <a:pt x="3506669" y="390297"/>
                </a:lnTo>
                <a:lnTo>
                  <a:pt x="3544914" y="420230"/>
                </a:lnTo>
                <a:lnTo>
                  <a:pt x="3589531" y="453622"/>
                </a:lnTo>
                <a:lnTo>
                  <a:pt x="3636346" y="486770"/>
                </a:lnTo>
                <a:lnTo>
                  <a:pt x="3684382" y="517967"/>
                </a:lnTo>
                <a:lnTo>
                  <a:pt x="3732663" y="545502"/>
                </a:lnTo>
                <a:lnTo>
                  <a:pt x="3780213" y="567668"/>
                </a:lnTo>
                <a:lnTo>
                  <a:pt x="3826055" y="582755"/>
                </a:lnTo>
                <a:lnTo>
                  <a:pt x="3880672" y="589480"/>
                </a:lnTo>
                <a:lnTo>
                  <a:pt x="3934800" y="586647"/>
                </a:lnTo>
                <a:lnTo>
                  <a:pt x="3987244" y="576645"/>
                </a:lnTo>
                <a:lnTo>
                  <a:pt x="4036805" y="561862"/>
                </a:lnTo>
                <a:lnTo>
                  <a:pt x="4082289" y="544687"/>
                </a:lnTo>
                <a:lnTo>
                  <a:pt x="4129213" y="519682"/>
                </a:lnTo>
                <a:lnTo>
                  <a:pt x="4168861" y="488500"/>
                </a:lnTo>
                <a:lnTo>
                  <a:pt x="4207684" y="454297"/>
                </a:lnTo>
                <a:lnTo>
                  <a:pt x="4252135" y="420230"/>
                </a:lnTo>
                <a:lnTo>
                  <a:pt x="4295350" y="391296"/>
                </a:lnTo>
                <a:lnTo>
                  <a:pt x="4342710" y="359552"/>
                </a:lnTo>
                <a:lnTo>
                  <a:pt x="4392038" y="328511"/>
                </a:lnTo>
                <a:lnTo>
                  <a:pt x="4441156" y="301687"/>
                </a:lnTo>
                <a:lnTo>
                  <a:pt x="4487885" y="282593"/>
                </a:lnTo>
                <a:lnTo>
                  <a:pt x="4543387" y="270973"/>
                </a:lnTo>
                <a:lnTo>
                  <a:pt x="4596967" y="268685"/>
                </a:lnTo>
                <a:lnTo>
                  <a:pt x="4650548" y="275181"/>
                </a:lnTo>
                <a:lnTo>
                  <a:pt x="4706050" y="289912"/>
                </a:lnTo>
                <a:lnTo>
                  <a:pt x="4747709" y="303836"/>
                </a:lnTo>
                <a:lnTo>
                  <a:pt x="4790384" y="323698"/>
                </a:lnTo>
                <a:lnTo>
                  <a:pt x="4833627" y="347384"/>
                </a:lnTo>
                <a:lnTo>
                  <a:pt x="4876992" y="372777"/>
                </a:lnTo>
                <a:lnTo>
                  <a:pt x="4920031" y="397764"/>
                </a:lnTo>
                <a:lnTo>
                  <a:pt x="4962297" y="420230"/>
                </a:lnTo>
                <a:lnTo>
                  <a:pt x="5011188" y="444820"/>
                </a:lnTo>
                <a:lnTo>
                  <a:pt x="5059660" y="469689"/>
                </a:lnTo>
                <a:lnTo>
                  <a:pt x="5107992" y="492658"/>
                </a:lnTo>
                <a:lnTo>
                  <a:pt x="5156464" y="511550"/>
                </a:lnTo>
                <a:lnTo>
                  <a:pt x="5205355" y="524187"/>
                </a:lnTo>
                <a:lnTo>
                  <a:pt x="5253433" y="530446"/>
                </a:lnTo>
                <a:lnTo>
                  <a:pt x="5302492" y="532063"/>
                </a:lnTo>
                <a:lnTo>
                  <a:pt x="5352111" y="529673"/>
                </a:lnTo>
                <a:lnTo>
                  <a:pt x="5401872" y="523910"/>
                </a:lnTo>
                <a:lnTo>
                  <a:pt x="5451354" y="515410"/>
                </a:lnTo>
                <a:lnTo>
                  <a:pt x="5501289" y="499241"/>
                </a:lnTo>
                <a:lnTo>
                  <a:pt x="5553543" y="476396"/>
                </a:lnTo>
                <a:lnTo>
                  <a:pt x="5604112" y="451093"/>
                </a:lnTo>
                <a:lnTo>
                  <a:pt x="5648988" y="427549"/>
                </a:lnTo>
                <a:lnTo>
                  <a:pt x="5684164" y="409980"/>
                </a:lnTo>
              </a:path>
            </a:pathLst>
          </a:custGeom>
          <a:ln w="21697">
            <a:solidFill>
              <a:srgbClr val="3434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755504" y="3569925"/>
            <a:ext cx="1237615" cy="0"/>
          </a:xfrm>
          <a:custGeom>
            <a:avLst/>
            <a:gdLst/>
            <a:ahLst/>
            <a:cxnLst/>
            <a:rect l="l" t="t" r="r" b="b"/>
            <a:pathLst>
              <a:path w="1237614" h="0">
                <a:moveTo>
                  <a:pt x="0" y="0"/>
                </a:moveTo>
                <a:lnTo>
                  <a:pt x="1237287" y="0"/>
                </a:lnTo>
              </a:path>
            </a:pathLst>
          </a:custGeom>
          <a:ln w="9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573026" y="3754180"/>
            <a:ext cx="104775" cy="2178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50" spc="-5" i="1">
                <a:latin typeface="Times New Roman"/>
                <a:cs typeface="Times New Roman"/>
              </a:rPr>
              <a:t>S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33507" y="3174887"/>
            <a:ext cx="1294765" cy="3581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614680" algn="l"/>
              </a:tabLst>
            </a:pPr>
            <a:r>
              <a:rPr dirty="0" sz="2150" spc="-10">
                <a:latin typeface="Times New Roman"/>
                <a:cs typeface="Times New Roman"/>
              </a:rPr>
              <a:t>s</a:t>
            </a:r>
            <a:r>
              <a:rPr dirty="0" sz="2150">
                <a:latin typeface="Times New Roman"/>
                <a:cs typeface="Times New Roman"/>
              </a:rPr>
              <a:t>i</a:t>
            </a:r>
            <a:r>
              <a:rPr dirty="0" sz="2150" spc="5">
                <a:latin typeface="Times New Roman"/>
                <a:cs typeface="Times New Roman"/>
              </a:rPr>
              <a:t>n</a:t>
            </a:r>
            <a:r>
              <a:rPr dirty="0" sz="2150">
                <a:latin typeface="Times New Roman"/>
                <a:cs typeface="Times New Roman"/>
              </a:rPr>
              <a:t>(</a:t>
            </a:r>
            <a:r>
              <a:rPr dirty="0" sz="2150">
                <a:latin typeface="Times New Roman"/>
                <a:cs typeface="Times New Roman"/>
              </a:rPr>
              <a:t>	</a:t>
            </a:r>
            <a:r>
              <a:rPr dirty="0" sz="2150" i="1">
                <a:latin typeface="Times New Roman"/>
                <a:cs typeface="Times New Roman"/>
              </a:rPr>
              <a:t>t</a:t>
            </a:r>
            <a:r>
              <a:rPr dirty="0" sz="2150" spc="-20" i="1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/</a:t>
            </a:r>
            <a:r>
              <a:rPr dirty="0" sz="2150" spc="-275">
                <a:latin typeface="Times New Roman"/>
                <a:cs typeface="Times New Roman"/>
              </a:rPr>
              <a:t> </a:t>
            </a:r>
            <a:r>
              <a:rPr dirty="0" sz="2150" spc="-10" i="1">
                <a:latin typeface="Times New Roman"/>
                <a:cs typeface="Times New Roman"/>
              </a:rPr>
              <a:t>T</a:t>
            </a:r>
            <a:r>
              <a:rPr dirty="0" baseline="-24444" sz="1875" spc="-7" i="1">
                <a:latin typeface="Times New Roman"/>
                <a:cs typeface="Times New Roman"/>
              </a:rPr>
              <a:t>S</a:t>
            </a:r>
            <a:r>
              <a:rPr dirty="0" baseline="-24444" sz="1875" spc="179" i="1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21534" y="3536009"/>
            <a:ext cx="104775" cy="2178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50" spc="-5" i="1">
                <a:latin typeface="Times New Roman"/>
                <a:cs typeface="Times New Roman"/>
              </a:rPr>
              <a:t>S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68897" y="3567302"/>
            <a:ext cx="431165" cy="3581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150" i="1">
                <a:latin typeface="Times New Roman"/>
                <a:cs typeface="Times New Roman"/>
              </a:rPr>
              <a:t>t</a:t>
            </a:r>
            <a:r>
              <a:rPr dirty="0" sz="2150" spc="-45" i="1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/</a:t>
            </a:r>
            <a:r>
              <a:rPr dirty="0" sz="2150" spc="-240">
                <a:latin typeface="Times New Roman"/>
                <a:cs typeface="Times New Roman"/>
              </a:rPr>
              <a:t> </a:t>
            </a:r>
            <a:r>
              <a:rPr dirty="0" sz="2150" i="1">
                <a:latin typeface="Times New Roman"/>
                <a:cs typeface="Times New Roman"/>
              </a:rPr>
              <a:t>T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52209" y="3349131"/>
            <a:ext cx="1221105" cy="3581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116330" algn="l"/>
              </a:tabLst>
            </a:pPr>
            <a:r>
              <a:rPr dirty="0" sz="2150" spc="-10">
                <a:latin typeface="Times New Roman"/>
                <a:cs typeface="Times New Roman"/>
              </a:rPr>
              <a:t>s</a:t>
            </a:r>
            <a:r>
              <a:rPr dirty="0" sz="2150" spc="10">
                <a:latin typeface="Times New Roman"/>
                <a:cs typeface="Times New Roman"/>
              </a:rPr>
              <a:t>i</a:t>
            </a:r>
            <a:r>
              <a:rPr dirty="0" sz="2150" spc="-5">
                <a:latin typeface="Times New Roman"/>
                <a:cs typeface="Times New Roman"/>
              </a:rPr>
              <a:t>n</a:t>
            </a:r>
            <a:r>
              <a:rPr dirty="0" sz="2150">
                <a:latin typeface="Times New Roman"/>
                <a:cs typeface="Times New Roman"/>
              </a:rPr>
              <a:t>c</a:t>
            </a:r>
            <a:r>
              <a:rPr dirty="0" sz="2150" spc="-310">
                <a:latin typeface="Times New Roman"/>
                <a:cs typeface="Times New Roman"/>
              </a:rPr>
              <a:t> </a:t>
            </a:r>
            <a:r>
              <a:rPr dirty="0" sz="2150" spc="40">
                <a:latin typeface="Times New Roman"/>
                <a:cs typeface="Times New Roman"/>
              </a:rPr>
              <a:t>(</a:t>
            </a:r>
            <a:r>
              <a:rPr dirty="0" sz="2150" i="1">
                <a:latin typeface="Times New Roman"/>
                <a:cs typeface="Times New Roman"/>
              </a:rPr>
              <a:t>t</a:t>
            </a:r>
            <a:r>
              <a:rPr dirty="0" sz="2150" spc="-45" i="1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/</a:t>
            </a:r>
            <a:r>
              <a:rPr dirty="0" sz="2150" spc="-250">
                <a:latin typeface="Times New Roman"/>
                <a:cs typeface="Times New Roman"/>
              </a:rPr>
              <a:t> </a:t>
            </a:r>
            <a:r>
              <a:rPr dirty="0" sz="2150" i="1">
                <a:latin typeface="Times New Roman"/>
                <a:cs typeface="Times New Roman"/>
              </a:rPr>
              <a:t>T</a:t>
            </a:r>
            <a:r>
              <a:rPr dirty="0" sz="2150" i="1">
                <a:latin typeface="Times New Roman"/>
                <a:cs typeface="Times New Roman"/>
              </a:rPr>
              <a:t>	</a:t>
            </a:r>
            <a:r>
              <a:rPr dirty="0" sz="215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3962" y="3730990"/>
            <a:ext cx="161065" cy="127388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12349" y="3338576"/>
            <a:ext cx="158136" cy="127388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4530014" y="3533330"/>
            <a:ext cx="142240" cy="66040"/>
          </a:xfrm>
          <a:custGeom>
            <a:avLst/>
            <a:gdLst/>
            <a:ahLst/>
            <a:cxnLst/>
            <a:rect l="l" t="t" r="r" b="b"/>
            <a:pathLst>
              <a:path w="142239" h="66039">
                <a:moveTo>
                  <a:pt x="142024" y="51244"/>
                </a:moveTo>
                <a:lnTo>
                  <a:pt x="0" y="51244"/>
                </a:lnTo>
                <a:lnTo>
                  <a:pt x="0" y="65887"/>
                </a:lnTo>
                <a:lnTo>
                  <a:pt x="142024" y="65887"/>
                </a:lnTo>
                <a:lnTo>
                  <a:pt x="142024" y="51244"/>
                </a:lnTo>
                <a:close/>
              </a:path>
              <a:path w="142239" h="66039">
                <a:moveTo>
                  <a:pt x="142024" y="0"/>
                </a:moveTo>
                <a:lnTo>
                  <a:pt x="0" y="0"/>
                </a:lnTo>
                <a:lnTo>
                  <a:pt x="0" y="14643"/>
                </a:lnTo>
                <a:lnTo>
                  <a:pt x="142024" y="14643"/>
                </a:lnTo>
                <a:lnTo>
                  <a:pt x="1420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4425066" y="4396081"/>
            <a:ext cx="12065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15"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894" y="1261303"/>
            <a:ext cx="6525895" cy="61087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pc="-80"/>
              <a:t>F</a:t>
            </a:r>
            <a:r>
              <a:rPr dirty="0" spc="-75"/>
              <a:t>ou</a:t>
            </a:r>
            <a:r>
              <a:rPr dirty="0" spc="-80"/>
              <a:t>r</a:t>
            </a:r>
            <a:r>
              <a:rPr dirty="0" spc="-80"/>
              <a:t>ie</a:t>
            </a:r>
            <a:r>
              <a:rPr dirty="0" spc="10"/>
              <a:t>r</a:t>
            </a:r>
            <a:r>
              <a:rPr dirty="0" spc="-245"/>
              <a:t> </a:t>
            </a:r>
            <a:r>
              <a:rPr dirty="0" spc="-220"/>
              <a:t>T</a:t>
            </a:r>
            <a:r>
              <a:rPr dirty="0" spc="-80"/>
              <a:t>r</a:t>
            </a:r>
            <a:r>
              <a:rPr dirty="0" spc="-75"/>
              <a:t>an</a:t>
            </a:r>
            <a:r>
              <a:rPr dirty="0" spc="-75"/>
              <a:t>sf</a:t>
            </a:r>
            <a:r>
              <a:rPr dirty="0" spc="-75"/>
              <a:t>o</a:t>
            </a:r>
            <a:r>
              <a:rPr dirty="0" spc="-80"/>
              <a:t>r</a:t>
            </a:r>
            <a:r>
              <a:rPr dirty="0" spc="30"/>
              <a:t>m</a:t>
            </a:r>
            <a:r>
              <a:rPr dirty="0" spc="-185"/>
              <a:t> </a:t>
            </a:r>
            <a:r>
              <a:rPr dirty="0" spc="-75"/>
              <a:t>o</a:t>
            </a:r>
            <a:r>
              <a:rPr dirty="0" spc="10"/>
              <a:t>f</a:t>
            </a:r>
            <a:r>
              <a:rPr dirty="0" spc="-175"/>
              <a:t> </a:t>
            </a:r>
            <a:r>
              <a:rPr dirty="0" spc="-80"/>
              <a:t>Sin</a:t>
            </a:r>
            <a:r>
              <a:rPr dirty="0" spc="15"/>
              <a:t>c</a:t>
            </a:r>
            <a:r>
              <a:rPr dirty="0" spc="-204"/>
              <a:t> </a:t>
            </a:r>
            <a:r>
              <a:rPr dirty="0" spc="-75"/>
              <a:t>Pu</a:t>
            </a:r>
            <a:r>
              <a:rPr dirty="0" spc="-80"/>
              <a:t>ls</a:t>
            </a:r>
            <a:r>
              <a:rPr dirty="0" spc="20"/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10065" y="3720741"/>
            <a:ext cx="4003675" cy="1271270"/>
            <a:chOff x="2010065" y="3720741"/>
            <a:chExt cx="4003675" cy="1271270"/>
          </a:xfrm>
        </p:grpSpPr>
        <p:sp>
          <p:nvSpPr>
            <p:cNvPr id="4" name="object 4"/>
            <p:cNvSpPr/>
            <p:nvPr/>
          </p:nvSpPr>
          <p:spPr>
            <a:xfrm>
              <a:off x="3304449" y="4111692"/>
              <a:ext cx="1840864" cy="846455"/>
            </a:xfrm>
            <a:custGeom>
              <a:avLst/>
              <a:gdLst/>
              <a:ahLst/>
              <a:cxnLst/>
              <a:rect l="l" t="t" r="r" b="b"/>
              <a:pathLst>
                <a:path w="1840864" h="846454">
                  <a:moveTo>
                    <a:pt x="1840543" y="0"/>
                  </a:moveTo>
                  <a:lnTo>
                    <a:pt x="0" y="0"/>
                  </a:lnTo>
                  <a:lnTo>
                    <a:pt x="0" y="846328"/>
                  </a:lnTo>
                  <a:lnTo>
                    <a:pt x="1840543" y="846328"/>
                  </a:lnTo>
                  <a:lnTo>
                    <a:pt x="1840543" y="0"/>
                  </a:lnTo>
                  <a:close/>
                </a:path>
              </a:pathLst>
            </a:custGeom>
            <a:solidFill>
              <a:srgbClr val="01E4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304453" y="4111696"/>
              <a:ext cx="1842135" cy="849630"/>
            </a:xfrm>
            <a:custGeom>
              <a:avLst/>
              <a:gdLst/>
              <a:ahLst/>
              <a:cxnLst/>
              <a:rect l="l" t="t" r="r" b="b"/>
              <a:pathLst>
                <a:path w="1842135" h="849629">
                  <a:moveTo>
                    <a:pt x="0" y="849257"/>
                  </a:moveTo>
                  <a:lnTo>
                    <a:pt x="1842004" y="849257"/>
                  </a:lnTo>
                  <a:lnTo>
                    <a:pt x="1842004" y="0"/>
                  </a:lnTo>
                  <a:lnTo>
                    <a:pt x="0" y="0"/>
                  </a:lnTo>
                  <a:lnTo>
                    <a:pt x="0" y="849257"/>
                  </a:lnTo>
                  <a:close/>
                </a:path>
              </a:pathLst>
            </a:custGeom>
            <a:ln w="7843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010054" y="3720744"/>
              <a:ext cx="4003675" cy="1271270"/>
            </a:xfrm>
            <a:custGeom>
              <a:avLst/>
              <a:gdLst/>
              <a:ahLst/>
              <a:cxnLst/>
              <a:rect l="l" t="t" r="r" b="b"/>
              <a:pathLst>
                <a:path w="4003675" h="1271270">
                  <a:moveTo>
                    <a:pt x="4003230" y="1237284"/>
                  </a:moveTo>
                  <a:lnTo>
                    <a:pt x="3992041" y="1231430"/>
                  </a:lnTo>
                  <a:lnTo>
                    <a:pt x="3941724" y="1205064"/>
                  </a:lnTo>
                  <a:lnTo>
                    <a:pt x="3941724" y="1231430"/>
                  </a:lnTo>
                  <a:lnTo>
                    <a:pt x="2234425" y="1231430"/>
                  </a:lnTo>
                  <a:lnTo>
                    <a:pt x="2234425" y="65887"/>
                  </a:lnTo>
                  <a:lnTo>
                    <a:pt x="2262251" y="65887"/>
                  </a:lnTo>
                  <a:lnTo>
                    <a:pt x="2254021" y="49784"/>
                  </a:lnTo>
                  <a:lnTo>
                    <a:pt x="2228570" y="0"/>
                  </a:lnTo>
                  <a:lnTo>
                    <a:pt x="2197824" y="65887"/>
                  </a:lnTo>
                  <a:lnTo>
                    <a:pt x="2225649" y="65887"/>
                  </a:lnTo>
                  <a:lnTo>
                    <a:pt x="2225649" y="1231430"/>
                  </a:lnTo>
                  <a:lnTo>
                    <a:pt x="0" y="1231430"/>
                  </a:lnTo>
                  <a:lnTo>
                    <a:pt x="0" y="1240205"/>
                  </a:lnTo>
                  <a:lnTo>
                    <a:pt x="2225649" y="1240205"/>
                  </a:lnTo>
                  <a:lnTo>
                    <a:pt x="2234425" y="1240205"/>
                  </a:lnTo>
                  <a:lnTo>
                    <a:pt x="3941724" y="1240205"/>
                  </a:lnTo>
                  <a:lnTo>
                    <a:pt x="3941724" y="1270965"/>
                  </a:lnTo>
                  <a:lnTo>
                    <a:pt x="3997883" y="1240205"/>
                  </a:lnTo>
                  <a:lnTo>
                    <a:pt x="4003230" y="1237284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1670363" y="2533246"/>
            <a:ext cx="117475" cy="120650"/>
          </a:xfrm>
          <a:custGeom>
            <a:avLst/>
            <a:gdLst/>
            <a:ahLst/>
            <a:cxnLst/>
            <a:rect l="l" t="t" r="r" b="b"/>
            <a:pathLst>
              <a:path w="117475" h="120650">
                <a:moveTo>
                  <a:pt x="117138" y="0"/>
                </a:moveTo>
                <a:lnTo>
                  <a:pt x="0" y="0"/>
                </a:lnTo>
                <a:lnTo>
                  <a:pt x="0" y="120068"/>
                </a:lnTo>
                <a:lnTo>
                  <a:pt x="117138" y="120068"/>
                </a:lnTo>
                <a:lnTo>
                  <a:pt x="117138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177610" y="4998511"/>
            <a:ext cx="129539" cy="255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00" spc="-20">
                <a:latin typeface="Microsoft Sans Serif"/>
                <a:cs typeface="Microsoft Sans Serif"/>
              </a:rPr>
              <a:t>0</a:t>
            </a:r>
            <a:endParaRPr sz="15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7575" y="5286013"/>
            <a:ext cx="356235" cy="0"/>
          </a:xfrm>
          <a:custGeom>
            <a:avLst/>
            <a:gdLst/>
            <a:ahLst/>
            <a:cxnLst/>
            <a:rect l="l" t="t" r="r" b="b"/>
            <a:pathLst>
              <a:path w="356235" h="0">
                <a:moveTo>
                  <a:pt x="0" y="0"/>
                </a:moveTo>
                <a:lnTo>
                  <a:pt x="355802" y="0"/>
                </a:lnTo>
              </a:path>
            </a:pathLst>
          </a:custGeom>
          <a:ln w="78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935576" y="5281560"/>
            <a:ext cx="365760" cy="2901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700" spc="-10">
                <a:latin typeface="Times New Roman"/>
                <a:cs typeface="Times New Roman"/>
              </a:rPr>
              <a:t>2</a:t>
            </a:r>
            <a:r>
              <a:rPr dirty="0" sz="1700" spc="-10" i="1">
                <a:latin typeface="Times New Roman"/>
                <a:cs typeface="Times New Roman"/>
              </a:rPr>
              <a:t>T</a:t>
            </a:r>
            <a:r>
              <a:rPr dirty="0" baseline="-25000" sz="1500" spc="-15" i="1">
                <a:latin typeface="Times New Roman"/>
                <a:cs typeface="Times New Roman"/>
              </a:rPr>
              <a:t>S</a:t>
            </a:r>
            <a:endParaRPr baseline="-25000" sz="1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4937" y="4969678"/>
            <a:ext cx="134620" cy="2901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700" spc="5">
                <a:latin typeface="Times New Roman"/>
                <a:cs typeface="Times New Roman"/>
              </a:rPr>
              <a:t>1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111171" y="5280154"/>
            <a:ext cx="354965" cy="0"/>
          </a:xfrm>
          <a:custGeom>
            <a:avLst/>
            <a:gdLst/>
            <a:ahLst/>
            <a:cxnLst/>
            <a:rect l="l" t="t" r="r" b="b"/>
            <a:pathLst>
              <a:path w="354964" h="0">
                <a:moveTo>
                  <a:pt x="0" y="0"/>
                </a:moveTo>
                <a:lnTo>
                  <a:pt x="354346" y="0"/>
                </a:lnTo>
              </a:path>
            </a:pathLst>
          </a:custGeom>
          <a:ln w="78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089176" y="5278631"/>
            <a:ext cx="365760" cy="2901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700" spc="-10">
                <a:latin typeface="Times New Roman"/>
                <a:cs typeface="Times New Roman"/>
              </a:rPr>
              <a:t>2</a:t>
            </a:r>
            <a:r>
              <a:rPr dirty="0" sz="1700" spc="-10" i="1">
                <a:latin typeface="Times New Roman"/>
                <a:cs typeface="Times New Roman"/>
              </a:rPr>
              <a:t>T</a:t>
            </a:r>
            <a:r>
              <a:rPr dirty="0" baseline="-22222" sz="1500" spc="-15" i="1">
                <a:latin typeface="Times New Roman"/>
                <a:cs typeface="Times New Roman"/>
              </a:rPr>
              <a:t>S</a:t>
            </a:r>
            <a:endParaRPr baseline="-22222" sz="1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18537" y="4963821"/>
            <a:ext cx="134620" cy="2901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700" spc="5">
                <a:latin typeface="Times New Roman"/>
                <a:cs typeface="Times New Roman"/>
              </a:rPr>
              <a:t>1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93374" y="2314832"/>
            <a:ext cx="5829935" cy="17748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00" marR="43180">
              <a:lnSpc>
                <a:spcPct val="100299"/>
              </a:lnSpc>
              <a:spcBef>
                <a:spcPts val="90"/>
              </a:spcBef>
            </a:pPr>
            <a:r>
              <a:rPr dirty="0" sz="2700" spc="-15">
                <a:latin typeface="Tahoma"/>
                <a:cs typeface="Tahoma"/>
              </a:rPr>
              <a:t>The</a:t>
            </a:r>
            <a:r>
              <a:rPr dirty="0" sz="2700">
                <a:latin typeface="Tahoma"/>
                <a:cs typeface="Tahoma"/>
              </a:rPr>
              <a:t> </a:t>
            </a:r>
            <a:r>
              <a:rPr dirty="0" sz="2700" spc="-5">
                <a:latin typeface="Tahoma"/>
                <a:cs typeface="Tahoma"/>
              </a:rPr>
              <a:t>F.T.</a:t>
            </a:r>
            <a:r>
              <a:rPr dirty="0" sz="2700" spc="10">
                <a:latin typeface="Tahoma"/>
                <a:cs typeface="Tahoma"/>
              </a:rPr>
              <a:t> </a:t>
            </a:r>
            <a:r>
              <a:rPr dirty="0" sz="2700" spc="-15">
                <a:latin typeface="Tahoma"/>
                <a:cs typeface="Tahoma"/>
              </a:rPr>
              <a:t>of </a:t>
            </a:r>
            <a:r>
              <a:rPr dirty="0" sz="2700" spc="-10">
                <a:latin typeface="Tahoma"/>
                <a:cs typeface="Tahoma"/>
              </a:rPr>
              <a:t>the </a:t>
            </a:r>
            <a:r>
              <a:rPr dirty="0" sz="2700" spc="-5">
                <a:latin typeface="Tahoma"/>
                <a:cs typeface="Tahoma"/>
              </a:rPr>
              <a:t>sinc</a:t>
            </a:r>
            <a:r>
              <a:rPr dirty="0" sz="2700" spc="-20">
                <a:latin typeface="Tahoma"/>
                <a:cs typeface="Tahoma"/>
              </a:rPr>
              <a:t> </a:t>
            </a:r>
            <a:r>
              <a:rPr dirty="0" sz="2700" spc="-5">
                <a:latin typeface="Tahoma"/>
                <a:cs typeface="Tahoma"/>
              </a:rPr>
              <a:t>pulse</a:t>
            </a:r>
            <a:r>
              <a:rPr dirty="0" sz="2700" spc="-10">
                <a:latin typeface="Tahoma"/>
                <a:cs typeface="Tahoma"/>
              </a:rPr>
              <a:t> is</a:t>
            </a:r>
            <a:r>
              <a:rPr dirty="0" sz="2700">
                <a:latin typeface="Tahoma"/>
                <a:cs typeface="Tahoma"/>
              </a:rPr>
              <a:t> </a:t>
            </a:r>
            <a:r>
              <a:rPr dirty="0" sz="2700" spc="-15">
                <a:latin typeface="Tahoma"/>
                <a:cs typeface="Tahoma"/>
              </a:rPr>
              <a:t>the</a:t>
            </a:r>
            <a:r>
              <a:rPr dirty="0" sz="2700" spc="-10">
                <a:latin typeface="Tahoma"/>
                <a:cs typeface="Tahoma"/>
              </a:rPr>
              <a:t> </a:t>
            </a:r>
            <a:r>
              <a:rPr dirty="0" sz="2700" spc="-5">
                <a:latin typeface="Tahoma"/>
                <a:cs typeface="Tahoma"/>
              </a:rPr>
              <a:t>“brick </a:t>
            </a:r>
            <a:r>
              <a:rPr dirty="0" sz="2700" spc="-830">
                <a:latin typeface="Tahoma"/>
                <a:cs typeface="Tahoma"/>
              </a:rPr>
              <a:t> </a:t>
            </a:r>
            <a:r>
              <a:rPr dirty="0" sz="2700" spc="-10">
                <a:latin typeface="Tahoma"/>
                <a:cs typeface="Tahoma"/>
              </a:rPr>
              <a:t>wall”</a:t>
            </a:r>
            <a:r>
              <a:rPr dirty="0" sz="2700" spc="-20">
                <a:latin typeface="Tahoma"/>
                <a:cs typeface="Tahoma"/>
              </a:rPr>
              <a:t> </a:t>
            </a:r>
            <a:r>
              <a:rPr dirty="0" sz="2700" spc="-10">
                <a:latin typeface="Tahoma"/>
                <a:cs typeface="Tahoma"/>
              </a:rPr>
              <a:t>characteristic</a:t>
            </a:r>
            <a:endParaRPr sz="2700">
              <a:latin typeface="Tahoma"/>
              <a:cs typeface="Tahoma"/>
            </a:endParaRPr>
          </a:p>
          <a:p>
            <a:pPr marL="1974214">
              <a:lnSpc>
                <a:spcPct val="100000"/>
              </a:lnSpc>
              <a:spcBef>
                <a:spcPts val="1750"/>
              </a:spcBef>
            </a:pPr>
            <a:r>
              <a:rPr dirty="0" sz="1700" spc="10" i="1">
                <a:latin typeface="Times New Roman"/>
                <a:cs typeface="Times New Roman"/>
              </a:rPr>
              <a:t>H</a:t>
            </a:r>
            <a:r>
              <a:rPr dirty="0" sz="1700" spc="-235" i="1">
                <a:latin typeface="Times New Roman"/>
                <a:cs typeface="Times New Roman"/>
              </a:rPr>
              <a:t> </a:t>
            </a:r>
            <a:r>
              <a:rPr dirty="0" baseline="-25000" sz="1500">
                <a:latin typeface="Times New Roman"/>
                <a:cs typeface="Times New Roman"/>
              </a:rPr>
              <a:t>s</a:t>
            </a:r>
            <a:r>
              <a:rPr dirty="0" baseline="-25000" sz="1500" spc="7">
                <a:latin typeface="Times New Roman"/>
                <a:cs typeface="Times New Roman"/>
              </a:rPr>
              <a:t>in</a:t>
            </a:r>
            <a:r>
              <a:rPr dirty="0" baseline="-25000" sz="1500">
                <a:latin typeface="Times New Roman"/>
                <a:cs typeface="Times New Roman"/>
              </a:rPr>
              <a:t>c</a:t>
            </a:r>
            <a:r>
              <a:rPr dirty="0" baseline="-25000" sz="1500" spc="97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(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f</a:t>
            </a:r>
            <a:r>
              <a:rPr dirty="0" sz="1700" spc="30" i="1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)</a:t>
            </a:r>
            <a:endParaRPr sz="1700">
              <a:latin typeface="Times New Roman"/>
              <a:cs typeface="Times New Roman"/>
            </a:endParaRPr>
          </a:p>
          <a:p>
            <a:pPr marL="2091689">
              <a:lnSpc>
                <a:spcPct val="100000"/>
              </a:lnSpc>
              <a:spcBef>
                <a:spcPts val="1445"/>
              </a:spcBef>
            </a:pPr>
            <a:r>
              <a:rPr dirty="0" sz="1700" spc="-5" i="1">
                <a:latin typeface="Times New Roman"/>
                <a:cs typeface="Times New Roman"/>
              </a:rPr>
              <a:t>T</a:t>
            </a:r>
            <a:r>
              <a:rPr dirty="0" baseline="-25000" sz="1500" spc="-7" i="1">
                <a:latin typeface="Times New Roman"/>
                <a:cs typeface="Times New Roman"/>
              </a:rPr>
              <a:t>S</a:t>
            </a:r>
            <a:endParaRPr baseline="-25000" sz="15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944248" y="5274294"/>
            <a:ext cx="111760" cy="12065"/>
          </a:xfrm>
          <a:custGeom>
            <a:avLst/>
            <a:gdLst/>
            <a:ahLst/>
            <a:cxnLst/>
            <a:rect l="l" t="t" r="r" b="b"/>
            <a:pathLst>
              <a:path w="111760" h="12064">
                <a:moveTo>
                  <a:pt x="111281" y="0"/>
                </a:moveTo>
                <a:lnTo>
                  <a:pt x="0" y="0"/>
                </a:lnTo>
                <a:lnTo>
                  <a:pt x="0" y="11714"/>
                </a:lnTo>
                <a:lnTo>
                  <a:pt x="111281" y="11714"/>
                </a:lnTo>
                <a:lnTo>
                  <a:pt x="1112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144081" y="4793969"/>
            <a:ext cx="86360" cy="2901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700" i="1">
                <a:latin typeface="Times New Roman"/>
                <a:cs typeface="Times New Roman"/>
              </a:rPr>
              <a:t>f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0745" y="757214"/>
            <a:ext cx="6047105" cy="6743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250" spc="-5">
                <a:solidFill>
                  <a:srgbClr val="000000"/>
                </a:solidFill>
              </a:rPr>
              <a:t>Is</a:t>
            </a:r>
            <a:r>
              <a:rPr dirty="0" sz="4250" spc="-20">
                <a:solidFill>
                  <a:srgbClr val="000000"/>
                </a:solidFill>
              </a:rPr>
              <a:t> </a:t>
            </a:r>
            <a:r>
              <a:rPr dirty="0" sz="4250" spc="-5">
                <a:solidFill>
                  <a:srgbClr val="000000"/>
                </a:solidFill>
              </a:rPr>
              <a:t>SINC</a:t>
            </a:r>
            <a:r>
              <a:rPr dirty="0" sz="4250" spc="-20">
                <a:solidFill>
                  <a:srgbClr val="000000"/>
                </a:solidFill>
              </a:rPr>
              <a:t> </a:t>
            </a:r>
            <a:r>
              <a:rPr dirty="0" sz="4250" spc="-5">
                <a:solidFill>
                  <a:srgbClr val="000000"/>
                </a:solidFill>
              </a:rPr>
              <a:t>Pulse</a:t>
            </a:r>
            <a:r>
              <a:rPr dirty="0" sz="4250" spc="-20">
                <a:solidFill>
                  <a:srgbClr val="000000"/>
                </a:solidFill>
              </a:rPr>
              <a:t> </a:t>
            </a:r>
            <a:r>
              <a:rPr dirty="0" sz="4250" spc="-10">
                <a:solidFill>
                  <a:srgbClr val="000000"/>
                </a:solidFill>
              </a:rPr>
              <a:t>Sufficient?</a:t>
            </a:r>
            <a:endParaRPr sz="42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9966" y="5972243"/>
            <a:ext cx="1061347" cy="35378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51989" y="1680168"/>
            <a:ext cx="4742230" cy="349483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30494" y="5716318"/>
            <a:ext cx="7262495" cy="78613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algn="just" marL="12700" marR="5080">
              <a:lnSpc>
                <a:spcPct val="92800"/>
              </a:lnSpc>
              <a:spcBef>
                <a:spcPts val="240"/>
              </a:spcBef>
            </a:pPr>
            <a:r>
              <a:rPr dirty="0" sz="1750" spc="-15">
                <a:latin typeface="Arial MT"/>
                <a:cs typeface="Arial MT"/>
              </a:rPr>
              <a:t>Transmission </a:t>
            </a:r>
            <a:r>
              <a:rPr dirty="0" sz="1750" spc="-10">
                <a:latin typeface="Arial MT"/>
                <a:cs typeface="Arial MT"/>
              </a:rPr>
              <a:t>of 10 BPSK </a:t>
            </a:r>
            <a:r>
              <a:rPr dirty="0" sz="1750" spc="-5">
                <a:latin typeface="Arial MT"/>
                <a:cs typeface="Arial MT"/>
              </a:rPr>
              <a:t>symbols. </a:t>
            </a:r>
            <a:r>
              <a:rPr dirty="0" sz="1750" spc="-10">
                <a:latin typeface="Arial MT"/>
                <a:cs typeface="Arial MT"/>
              </a:rPr>
              <a:t>The point </a:t>
            </a:r>
            <a:r>
              <a:rPr dirty="0" sz="1750" spc="-5">
                <a:latin typeface="Arial MT"/>
                <a:cs typeface="Arial MT"/>
              </a:rPr>
              <a:t>marked 'x' </a:t>
            </a:r>
            <a:r>
              <a:rPr dirty="0" sz="1750" spc="-10">
                <a:latin typeface="Arial MT"/>
                <a:cs typeface="Arial MT"/>
              </a:rPr>
              <a:t>equal +1 </a:t>
            </a:r>
            <a:r>
              <a:rPr dirty="0" sz="1750" spc="-5">
                <a:latin typeface="Arial MT"/>
                <a:cs typeface="Arial MT"/>
              </a:rPr>
              <a:t>(no </a:t>
            </a:r>
            <a:r>
              <a:rPr dirty="0" sz="1750" spc="-10">
                <a:latin typeface="Arial MT"/>
                <a:cs typeface="Arial MT"/>
              </a:rPr>
              <a:t>ISI). </a:t>
            </a:r>
            <a:r>
              <a:rPr dirty="0" sz="1750" spc="-475">
                <a:latin typeface="Arial MT"/>
                <a:cs typeface="Arial MT"/>
              </a:rPr>
              <a:t> </a:t>
            </a:r>
            <a:r>
              <a:rPr dirty="0" sz="1750" spc="-25">
                <a:latin typeface="Arial MT"/>
                <a:cs typeface="Arial MT"/>
              </a:rPr>
              <a:t>However, </a:t>
            </a:r>
            <a:r>
              <a:rPr dirty="0" sz="1750" spc="-5">
                <a:latin typeface="Arial MT"/>
                <a:cs typeface="Arial MT"/>
              </a:rPr>
              <a:t>if sampling </a:t>
            </a:r>
            <a:r>
              <a:rPr dirty="0" sz="1750" spc="-10">
                <a:latin typeface="Arial MT"/>
                <a:cs typeface="Arial MT"/>
              </a:rPr>
              <a:t>time is </a:t>
            </a:r>
            <a:r>
              <a:rPr dirty="0" sz="1750" spc="-15">
                <a:latin typeface="Arial MT"/>
                <a:cs typeface="Arial MT"/>
              </a:rPr>
              <a:t>offset </a:t>
            </a:r>
            <a:r>
              <a:rPr dirty="0" sz="1750" spc="-10">
                <a:latin typeface="Arial MT"/>
                <a:cs typeface="Arial MT"/>
              </a:rPr>
              <a:t>by </a:t>
            </a:r>
            <a:r>
              <a:rPr dirty="0" sz="1750" spc="-45">
                <a:latin typeface="Arial MT"/>
                <a:cs typeface="Arial MT"/>
              </a:rPr>
              <a:t>0.25T, </a:t>
            </a:r>
            <a:r>
              <a:rPr dirty="0" sz="1750" spc="-10">
                <a:latin typeface="Arial MT"/>
                <a:cs typeface="Arial MT"/>
              </a:rPr>
              <a:t>the </a:t>
            </a:r>
            <a:r>
              <a:rPr dirty="0" sz="1750" spc="-5">
                <a:latin typeface="Arial MT"/>
                <a:cs typeface="Arial MT"/>
              </a:rPr>
              <a:t>sample value, marked </a:t>
            </a:r>
            <a:r>
              <a:rPr dirty="0" sz="1750" spc="-10">
                <a:latin typeface="Arial MT"/>
                <a:cs typeface="Arial MT"/>
              </a:rPr>
              <a:t>'+', </a:t>
            </a:r>
            <a:r>
              <a:rPr dirty="0" sz="1750" spc="-475">
                <a:latin typeface="Arial MT"/>
                <a:cs typeface="Arial MT"/>
              </a:rPr>
              <a:t> </a:t>
            </a:r>
            <a:r>
              <a:rPr dirty="0" sz="1750" spc="-10">
                <a:latin typeface="Arial MT"/>
                <a:cs typeface="Arial MT"/>
              </a:rPr>
              <a:t>becomes much</a:t>
            </a:r>
            <a:r>
              <a:rPr dirty="0" sz="1750" spc="-5">
                <a:latin typeface="Arial MT"/>
                <a:cs typeface="Arial MT"/>
              </a:rPr>
              <a:t> </a:t>
            </a:r>
            <a:r>
              <a:rPr dirty="0" sz="1750" spc="-20">
                <a:latin typeface="Arial MT"/>
                <a:cs typeface="Arial MT"/>
              </a:rPr>
              <a:t>smaller.</a:t>
            </a:r>
            <a:endParaRPr sz="17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894" y="1261303"/>
            <a:ext cx="4627880" cy="61087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pc="-50"/>
              <a:t>Pros</a:t>
            </a:r>
            <a:r>
              <a:rPr dirty="0" spc="-204"/>
              <a:t> </a:t>
            </a:r>
            <a:r>
              <a:rPr dirty="0" spc="-45"/>
              <a:t>and</a:t>
            </a:r>
            <a:r>
              <a:rPr dirty="0" spc="-190"/>
              <a:t> </a:t>
            </a:r>
            <a:r>
              <a:rPr dirty="0" spc="-50"/>
              <a:t>Cons</a:t>
            </a:r>
            <a:r>
              <a:rPr dirty="0" spc="-195"/>
              <a:t> </a:t>
            </a:r>
            <a:r>
              <a:rPr dirty="0" spc="-35"/>
              <a:t>of</a:t>
            </a:r>
            <a:r>
              <a:rPr dirty="0" spc="-195"/>
              <a:t> </a:t>
            </a:r>
            <a:r>
              <a:rPr dirty="0" spc="-75"/>
              <a:t>Sinc</a:t>
            </a:r>
          </a:p>
        </p:txBody>
      </p:sp>
      <p:sp>
        <p:nvSpPr>
          <p:cNvPr id="3" name="object 3"/>
          <p:cNvSpPr/>
          <p:nvPr/>
        </p:nvSpPr>
        <p:spPr>
          <a:xfrm>
            <a:off x="1280877" y="3032550"/>
            <a:ext cx="137795" cy="139700"/>
          </a:xfrm>
          <a:custGeom>
            <a:avLst/>
            <a:gdLst/>
            <a:ahLst/>
            <a:cxnLst/>
            <a:rect l="l" t="t" r="r" b="b"/>
            <a:pathLst>
              <a:path w="137794" h="139700">
                <a:moveTo>
                  <a:pt x="137637" y="0"/>
                </a:moveTo>
                <a:lnTo>
                  <a:pt x="0" y="0"/>
                </a:lnTo>
                <a:lnTo>
                  <a:pt x="0" y="139103"/>
                </a:lnTo>
                <a:lnTo>
                  <a:pt x="137637" y="139103"/>
                </a:lnTo>
                <a:lnTo>
                  <a:pt x="137637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590308" y="2777233"/>
            <a:ext cx="6384925" cy="216154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65"/>
              </a:spcBef>
            </a:pPr>
            <a:r>
              <a:rPr dirty="0" sz="3150">
                <a:latin typeface="Tahoma"/>
                <a:cs typeface="Tahoma"/>
              </a:rPr>
              <a:t>The </a:t>
            </a:r>
            <a:r>
              <a:rPr dirty="0" sz="3150" spc="5">
                <a:latin typeface="Tahoma"/>
                <a:cs typeface="Tahoma"/>
              </a:rPr>
              <a:t>F.T. </a:t>
            </a:r>
            <a:r>
              <a:rPr dirty="0" sz="3150" spc="-5">
                <a:latin typeface="Tahoma"/>
                <a:cs typeface="Tahoma"/>
              </a:rPr>
              <a:t>has </a:t>
            </a:r>
            <a:r>
              <a:rPr dirty="0" sz="3150" spc="5">
                <a:latin typeface="Tahoma"/>
                <a:cs typeface="Tahoma"/>
              </a:rPr>
              <a:t>the narrowest possible </a:t>
            </a:r>
            <a:r>
              <a:rPr dirty="0" sz="3150" spc="-969">
                <a:latin typeface="Tahoma"/>
                <a:cs typeface="Tahoma"/>
              </a:rPr>
              <a:t> </a:t>
            </a:r>
            <a:r>
              <a:rPr dirty="0" sz="3150" spc="5">
                <a:latin typeface="Tahoma"/>
                <a:cs typeface="Tahoma"/>
              </a:rPr>
              <a:t>bandwidth</a:t>
            </a:r>
            <a:r>
              <a:rPr dirty="0" sz="3150" spc="-25">
                <a:latin typeface="Tahoma"/>
                <a:cs typeface="Tahoma"/>
              </a:rPr>
              <a:t> </a:t>
            </a:r>
            <a:r>
              <a:rPr dirty="0" sz="3150">
                <a:latin typeface="Tahoma"/>
                <a:cs typeface="Tahoma"/>
              </a:rPr>
              <a:t>of</a:t>
            </a:r>
            <a:r>
              <a:rPr dirty="0" sz="3150" spc="25">
                <a:latin typeface="Tahoma"/>
                <a:cs typeface="Tahoma"/>
              </a:rPr>
              <a:t> </a:t>
            </a:r>
            <a:r>
              <a:rPr dirty="0" sz="3150" spc="5">
                <a:latin typeface="Tahoma"/>
                <a:cs typeface="Tahoma"/>
              </a:rPr>
              <a:t>all</a:t>
            </a:r>
            <a:r>
              <a:rPr dirty="0" sz="3150" spc="-10">
                <a:latin typeface="Tahoma"/>
                <a:cs typeface="Tahoma"/>
              </a:rPr>
              <a:t> </a:t>
            </a:r>
            <a:r>
              <a:rPr dirty="0" sz="3150" spc="5">
                <a:latin typeface="Tahoma"/>
                <a:cs typeface="Tahoma"/>
              </a:rPr>
              <a:t>Nyquist</a:t>
            </a:r>
            <a:r>
              <a:rPr dirty="0" sz="3150" spc="-10">
                <a:latin typeface="Tahoma"/>
                <a:cs typeface="Tahoma"/>
              </a:rPr>
              <a:t> </a:t>
            </a:r>
            <a:r>
              <a:rPr dirty="0" sz="3150">
                <a:latin typeface="Tahoma"/>
                <a:cs typeface="Tahoma"/>
              </a:rPr>
              <a:t>pulses</a:t>
            </a:r>
            <a:endParaRPr sz="31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3150" spc="5">
                <a:latin typeface="Tahoma"/>
                <a:cs typeface="Tahoma"/>
              </a:rPr>
              <a:t>Noncausal</a:t>
            </a:r>
            <a:endParaRPr sz="31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z="3150">
                <a:latin typeface="Tahoma"/>
                <a:cs typeface="Tahoma"/>
              </a:rPr>
              <a:t>Roll-off</a:t>
            </a:r>
            <a:r>
              <a:rPr dirty="0" sz="3150" spc="-25">
                <a:latin typeface="Tahoma"/>
                <a:cs typeface="Tahoma"/>
              </a:rPr>
              <a:t> </a:t>
            </a:r>
            <a:r>
              <a:rPr dirty="0" sz="3150" spc="5">
                <a:latin typeface="Tahoma"/>
                <a:cs typeface="Tahoma"/>
              </a:rPr>
              <a:t>too</a:t>
            </a:r>
            <a:r>
              <a:rPr dirty="0" sz="3150" spc="-25">
                <a:latin typeface="Tahoma"/>
                <a:cs typeface="Tahoma"/>
              </a:rPr>
              <a:t> </a:t>
            </a:r>
            <a:r>
              <a:rPr dirty="0" sz="3150" spc="10">
                <a:latin typeface="Tahoma"/>
                <a:cs typeface="Tahoma"/>
              </a:rPr>
              <a:t>gradual</a:t>
            </a:r>
            <a:endParaRPr sz="315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0877" y="4104370"/>
            <a:ext cx="137795" cy="139700"/>
          </a:xfrm>
          <a:custGeom>
            <a:avLst/>
            <a:gdLst/>
            <a:ahLst/>
            <a:cxnLst/>
            <a:rect l="l" t="t" r="r" b="b"/>
            <a:pathLst>
              <a:path w="137794" h="139700">
                <a:moveTo>
                  <a:pt x="137637" y="0"/>
                </a:moveTo>
                <a:lnTo>
                  <a:pt x="0" y="0"/>
                </a:lnTo>
                <a:lnTo>
                  <a:pt x="0" y="139103"/>
                </a:lnTo>
                <a:lnTo>
                  <a:pt x="137637" y="139103"/>
                </a:lnTo>
                <a:lnTo>
                  <a:pt x="137637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80877" y="4684208"/>
            <a:ext cx="137795" cy="139700"/>
          </a:xfrm>
          <a:custGeom>
            <a:avLst/>
            <a:gdLst/>
            <a:ahLst/>
            <a:cxnLst/>
            <a:rect l="l" t="t" r="r" b="b"/>
            <a:pathLst>
              <a:path w="137794" h="139700">
                <a:moveTo>
                  <a:pt x="137637" y="0"/>
                </a:moveTo>
                <a:lnTo>
                  <a:pt x="0" y="0"/>
                </a:lnTo>
                <a:lnTo>
                  <a:pt x="0" y="139101"/>
                </a:lnTo>
                <a:lnTo>
                  <a:pt x="137637" y="139101"/>
                </a:lnTo>
                <a:lnTo>
                  <a:pt x="137637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894" y="1261303"/>
            <a:ext cx="7157720" cy="61087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pc="-75"/>
              <a:t>Popu</a:t>
            </a:r>
            <a:r>
              <a:rPr dirty="0" spc="-85"/>
              <a:t>l</a:t>
            </a:r>
            <a:r>
              <a:rPr dirty="0" spc="-75"/>
              <a:t>a</a:t>
            </a:r>
            <a:r>
              <a:rPr dirty="0" spc="10"/>
              <a:t>r</a:t>
            </a:r>
            <a:r>
              <a:rPr dirty="0" spc="-385"/>
              <a:t> </a:t>
            </a:r>
            <a:r>
              <a:rPr dirty="0" spc="-70"/>
              <a:t>A</a:t>
            </a:r>
            <a:r>
              <a:rPr dirty="0" spc="-85"/>
              <a:t>lt</a:t>
            </a:r>
            <a:r>
              <a:rPr dirty="0" spc="-80"/>
              <a:t>erna</a:t>
            </a:r>
            <a:r>
              <a:rPr dirty="0" spc="-80"/>
              <a:t>t</a:t>
            </a:r>
            <a:r>
              <a:rPr dirty="0" spc="-90"/>
              <a:t>i</a:t>
            </a:r>
            <a:r>
              <a:rPr dirty="0" spc="-75"/>
              <a:t>v</a:t>
            </a:r>
            <a:r>
              <a:rPr dirty="0" spc="-75"/>
              <a:t>e</a:t>
            </a:r>
            <a:r>
              <a:rPr dirty="0" spc="10"/>
              <a:t>:</a:t>
            </a:r>
            <a:r>
              <a:rPr dirty="0" spc="-210"/>
              <a:t> </a:t>
            </a:r>
            <a:r>
              <a:rPr dirty="0" spc="-75"/>
              <a:t>R</a:t>
            </a:r>
            <a:r>
              <a:rPr dirty="0" spc="-80"/>
              <a:t>ai</a:t>
            </a:r>
            <a:r>
              <a:rPr dirty="0" spc="-75"/>
              <a:t>s</a:t>
            </a:r>
            <a:r>
              <a:rPr dirty="0" spc="-75"/>
              <a:t>e</a:t>
            </a:r>
            <a:r>
              <a:rPr dirty="0" spc="20"/>
              <a:t>d</a:t>
            </a:r>
            <a:r>
              <a:rPr dirty="0" spc="-185"/>
              <a:t> </a:t>
            </a:r>
            <a:r>
              <a:rPr dirty="0" spc="-75"/>
              <a:t>C</a:t>
            </a:r>
            <a:r>
              <a:rPr dirty="0" spc="-75"/>
              <a:t>o</a:t>
            </a:r>
            <a:r>
              <a:rPr dirty="0" spc="-75"/>
              <a:t>s</a:t>
            </a:r>
            <a:r>
              <a:rPr dirty="0" spc="-80"/>
              <a:t>ine</a:t>
            </a:r>
          </a:p>
        </p:txBody>
      </p:sp>
      <p:sp>
        <p:nvSpPr>
          <p:cNvPr id="3" name="object 3"/>
          <p:cNvSpPr/>
          <p:nvPr/>
        </p:nvSpPr>
        <p:spPr>
          <a:xfrm>
            <a:off x="2165275" y="2555209"/>
            <a:ext cx="117475" cy="120650"/>
          </a:xfrm>
          <a:custGeom>
            <a:avLst/>
            <a:gdLst/>
            <a:ahLst/>
            <a:cxnLst/>
            <a:rect l="l" t="t" r="r" b="b"/>
            <a:pathLst>
              <a:path w="117475" h="120650">
                <a:moveTo>
                  <a:pt x="117138" y="0"/>
                </a:moveTo>
                <a:lnTo>
                  <a:pt x="0" y="0"/>
                </a:lnTo>
                <a:lnTo>
                  <a:pt x="0" y="120068"/>
                </a:lnTo>
                <a:lnTo>
                  <a:pt x="117138" y="120068"/>
                </a:lnTo>
                <a:lnTo>
                  <a:pt x="117138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426386" y="2336588"/>
            <a:ext cx="2586990" cy="4362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700" spc="-10">
                <a:latin typeface="Tahoma"/>
                <a:cs typeface="Tahoma"/>
              </a:rPr>
              <a:t>Single</a:t>
            </a:r>
            <a:r>
              <a:rPr dirty="0" sz="2700" spc="-85">
                <a:latin typeface="Tahoma"/>
                <a:cs typeface="Tahoma"/>
              </a:rPr>
              <a:t> </a:t>
            </a:r>
            <a:r>
              <a:rPr dirty="0" sz="2700" spc="-10">
                <a:latin typeface="Tahoma"/>
                <a:cs typeface="Tahoma"/>
              </a:rPr>
              <a:t>parameter</a:t>
            </a:r>
            <a:endParaRPr sz="27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9503" y="2531781"/>
            <a:ext cx="200234" cy="161066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504978" y="3741241"/>
            <a:ext cx="4151629" cy="1261110"/>
            <a:chOff x="2504978" y="3741241"/>
            <a:chExt cx="4151629" cy="126111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99362" y="4130727"/>
              <a:ext cx="385093" cy="18742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5319" y="4130727"/>
              <a:ext cx="386557" cy="18742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74205" y="4130727"/>
              <a:ext cx="386558" cy="18742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61628" y="4130727"/>
              <a:ext cx="388021" cy="18742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50514" y="4130727"/>
              <a:ext cx="388023" cy="18742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39401" y="4130727"/>
              <a:ext cx="389486" cy="18742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28287" y="4130727"/>
              <a:ext cx="386558" cy="18742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18638" y="4130727"/>
              <a:ext cx="385093" cy="18742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04595" y="4130727"/>
              <a:ext cx="347023" cy="18742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93481" y="4130727"/>
              <a:ext cx="158137" cy="18742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99362" y="4318149"/>
              <a:ext cx="385093" cy="19035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5319" y="4318149"/>
              <a:ext cx="386557" cy="19035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74205" y="4318149"/>
              <a:ext cx="386558" cy="19035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61628" y="4318149"/>
              <a:ext cx="388021" cy="19035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50514" y="4318149"/>
              <a:ext cx="388023" cy="19035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39401" y="4318149"/>
              <a:ext cx="389486" cy="19035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28287" y="4318149"/>
              <a:ext cx="386558" cy="19035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18638" y="4318149"/>
              <a:ext cx="385093" cy="19035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04595" y="4318149"/>
              <a:ext cx="347023" cy="19035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93481" y="4318149"/>
              <a:ext cx="158137" cy="19035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99362" y="4508499"/>
              <a:ext cx="385093" cy="19181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5319" y="4508499"/>
              <a:ext cx="386557" cy="19181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74205" y="4508499"/>
              <a:ext cx="386558" cy="19181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61628" y="4508499"/>
              <a:ext cx="388021" cy="19181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50514" y="4508499"/>
              <a:ext cx="388023" cy="19181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39401" y="4508499"/>
              <a:ext cx="389486" cy="19181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28287" y="4508499"/>
              <a:ext cx="386558" cy="19181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18638" y="4508499"/>
              <a:ext cx="385093" cy="19181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04595" y="4508499"/>
              <a:ext cx="347023" cy="19181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93481" y="4508499"/>
              <a:ext cx="158137" cy="19181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99362" y="4700315"/>
              <a:ext cx="385093" cy="19035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5319" y="4700315"/>
              <a:ext cx="386557" cy="19035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74205" y="4700315"/>
              <a:ext cx="386558" cy="19035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61628" y="4700315"/>
              <a:ext cx="388021" cy="19035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50514" y="4700315"/>
              <a:ext cx="388023" cy="19035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39401" y="4700315"/>
              <a:ext cx="389486" cy="19035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28287" y="4700315"/>
              <a:ext cx="386558" cy="19035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18638" y="4700315"/>
              <a:ext cx="385093" cy="19035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04595" y="4700315"/>
              <a:ext cx="347023" cy="190350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93481" y="4700315"/>
              <a:ext cx="158137" cy="190350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99362" y="4890665"/>
              <a:ext cx="385093" cy="93711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85319" y="4890665"/>
              <a:ext cx="386557" cy="93711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74205" y="4890665"/>
              <a:ext cx="386558" cy="93711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61628" y="4890665"/>
              <a:ext cx="388021" cy="93711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50514" y="4890665"/>
              <a:ext cx="388023" cy="93711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39401" y="4890665"/>
              <a:ext cx="389486" cy="93711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928287" y="4890665"/>
              <a:ext cx="386558" cy="93711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18638" y="4890665"/>
              <a:ext cx="385093" cy="93711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04595" y="4890665"/>
              <a:ext cx="347023" cy="93711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93481" y="4890665"/>
              <a:ext cx="158137" cy="93711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3797897" y="4129267"/>
              <a:ext cx="1837689" cy="843915"/>
            </a:xfrm>
            <a:custGeom>
              <a:avLst/>
              <a:gdLst/>
              <a:ahLst/>
              <a:cxnLst/>
              <a:rect l="l" t="t" r="r" b="b"/>
              <a:pathLst>
                <a:path w="1837689" h="843914">
                  <a:moveTo>
                    <a:pt x="0" y="843399"/>
                  </a:moveTo>
                  <a:lnTo>
                    <a:pt x="1837614" y="843399"/>
                  </a:lnTo>
                  <a:lnTo>
                    <a:pt x="1837614" y="0"/>
                  </a:lnTo>
                  <a:lnTo>
                    <a:pt x="0" y="0"/>
                  </a:lnTo>
                  <a:lnTo>
                    <a:pt x="0" y="843399"/>
                  </a:lnTo>
                  <a:close/>
                </a:path>
              </a:pathLst>
            </a:custGeom>
            <a:ln w="7815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2504973" y="3741242"/>
              <a:ext cx="4151629" cy="1261110"/>
            </a:xfrm>
            <a:custGeom>
              <a:avLst/>
              <a:gdLst/>
              <a:ahLst/>
              <a:cxnLst/>
              <a:rect l="l" t="t" r="r" b="b"/>
              <a:pathLst>
                <a:path w="4151629" h="1261110">
                  <a:moveTo>
                    <a:pt x="4151109" y="1227035"/>
                  </a:moveTo>
                  <a:lnTo>
                    <a:pt x="4139920" y="1221181"/>
                  </a:lnTo>
                  <a:lnTo>
                    <a:pt x="4089603" y="1194816"/>
                  </a:lnTo>
                  <a:lnTo>
                    <a:pt x="4089603" y="1221193"/>
                  </a:lnTo>
                  <a:lnTo>
                    <a:pt x="2228570" y="1223860"/>
                  </a:lnTo>
                  <a:lnTo>
                    <a:pt x="2228570" y="61506"/>
                  </a:lnTo>
                  <a:lnTo>
                    <a:pt x="2259317" y="61506"/>
                  </a:lnTo>
                  <a:lnTo>
                    <a:pt x="2252091" y="48323"/>
                  </a:lnTo>
                  <a:lnTo>
                    <a:pt x="2225637" y="0"/>
                  </a:lnTo>
                  <a:lnTo>
                    <a:pt x="2194890" y="61506"/>
                  </a:lnTo>
                  <a:lnTo>
                    <a:pt x="2221242" y="61506"/>
                  </a:lnTo>
                  <a:lnTo>
                    <a:pt x="2221242" y="1223873"/>
                  </a:lnTo>
                  <a:lnTo>
                    <a:pt x="2921" y="1227035"/>
                  </a:lnTo>
                  <a:lnTo>
                    <a:pt x="0" y="1227035"/>
                  </a:lnTo>
                  <a:lnTo>
                    <a:pt x="0" y="1234351"/>
                  </a:lnTo>
                  <a:lnTo>
                    <a:pt x="2222576" y="1232776"/>
                  </a:lnTo>
                  <a:lnTo>
                    <a:pt x="2224176" y="1234351"/>
                  </a:lnTo>
                  <a:lnTo>
                    <a:pt x="2228570" y="1234351"/>
                  </a:lnTo>
                  <a:lnTo>
                    <a:pt x="2228570" y="1232763"/>
                  </a:lnTo>
                  <a:lnTo>
                    <a:pt x="4089603" y="1231430"/>
                  </a:lnTo>
                  <a:lnTo>
                    <a:pt x="4089603" y="1260716"/>
                  </a:lnTo>
                  <a:lnTo>
                    <a:pt x="4151109" y="1227035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/>
          <p:cNvSpPr txBox="1"/>
          <p:nvPr/>
        </p:nvSpPr>
        <p:spPr>
          <a:xfrm>
            <a:off x="4666665" y="5013857"/>
            <a:ext cx="129539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0">
                <a:latin typeface="Microsoft Sans Serif"/>
                <a:cs typeface="Microsoft Sans Serif"/>
              </a:rPr>
              <a:t>0</a:t>
            </a:r>
            <a:endParaRPr sz="1500">
              <a:latin typeface="Microsoft Sans Serif"/>
              <a:cs typeface="Microsoft Sans Serif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411446" y="4937941"/>
            <a:ext cx="427990" cy="6464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3975" marR="30480" indent="-16510">
              <a:lnSpc>
                <a:spcPct val="119800"/>
              </a:lnSpc>
              <a:spcBef>
                <a:spcPts val="95"/>
              </a:spcBef>
            </a:pPr>
            <a:r>
              <a:rPr dirty="0" u="sng" sz="17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700" spc="9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7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 </a:t>
            </a:r>
            <a:r>
              <a:rPr dirty="0" sz="1700" spc="10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2</a:t>
            </a:r>
            <a:r>
              <a:rPr dirty="0" sz="1700" spc="-10" i="1">
                <a:latin typeface="Times New Roman"/>
                <a:cs typeface="Times New Roman"/>
              </a:rPr>
              <a:t>T</a:t>
            </a:r>
            <a:r>
              <a:rPr dirty="0" baseline="-25000" sz="1500" spc="-15" i="1">
                <a:latin typeface="Times New Roman"/>
                <a:cs typeface="Times New Roman"/>
              </a:rPr>
              <a:t>S</a:t>
            </a:r>
            <a:endParaRPr baseline="-25000" sz="15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341097" y="3378866"/>
            <a:ext cx="787400" cy="7296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1700" spc="10" i="1">
                <a:latin typeface="Times New Roman"/>
                <a:cs typeface="Times New Roman"/>
              </a:rPr>
              <a:t>H</a:t>
            </a:r>
            <a:r>
              <a:rPr dirty="0" sz="1700" spc="-190" i="1">
                <a:latin typeface="Times New Roman"/>
                <a:cs typeface="Times New Roman"/>
              </a:rPr>
              <a:t> </a:t>
            </a:r>
            <a:r>
              <a:rPr dirty="0" baseline="-25000" sz="1500" spc="-37">
                <a:latin typeface="Times New Roman"/>
                <a:cs typeface="Times New Roman"/>
              </a:rPr>
              <a:t>R</a:t>
            </a:r>
            <a:r>
              <a:rPr dirty="0" baseline="-25000" sz="1500">
                <a:latin typeface="Times New Roman"/>
                <a:cs typeface="Times New Roman"/>
              </a:rPr>
              <a:t>C</a:t>
            </a:r>
            <a:r>
              <a:rPr dirty="0" baseline="-25000" sz="1500" spc="89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(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f</a:t>
            </a:r>
            <a:r>
              <a:rPr dirty="0" sz="1700" spc="40" i="1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)</a:t>
            </a:r>
            <a:endParaRPr sz="1700">
              <a:latin typeface="Times New Roman"/>
              <a:cs typeface="Times New Roman"/>
            </a:endParaRPr>
          </a:p>
          <a:p>
            <a:pPr marL="134620">
              <a:lnSpc>
                <a:spcPct val="100000"/>
              </a:lnSpc>
              <a:spcBef>
                <a:spcPts val="1430"/>
              </a:spcBef>
            </a:pPr>
            <a:r>
              <a:rPr dirty="0" sz="1700" i="1">
                <a:latin typeface="Times New Roman"/>
                <a:cs typeface="Times New Roman"/>
              </a:rPr>
              <a:t>T</a:t>
            </a:r>
            <a:r>
              <a:rPr dirty="0" baseline="-25000" sz="1500" i="1">
                <a:latin typeface="Times New Roman"/>
                <a:cs typeface="Times New Roman"/>
              </a:rPr>
              <a:t>S</a:t>
            </a:r>
            <a:endParaRPr baseline="-25000" sz="1500">
              <a:latin typeface="Times New Roman"/>
              <a:cs typeface="Times New Roman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2904974" y="4123685"/>
            <a:ext cx="3629660" cy="853440"/>
            <a:chOff x="2904974" y="4123685"/>
            <a:chExt cx="3629660" cy="853440"/>
          </a:xfrm>
        </p:grpSpPr>
        <p:pic>
          <p:nvPicPr>
            <p:cNvPr id="63" name="object 6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07714" y="4130846"/>
              <a:ext cx="389487" cy="187303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096602" y="4130846"/>
              <a:ext cx="389486" cy="187303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285487" y="4130846"/>
              <a:ext cx="386557" cy="187303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475838" y="4130846"/>
              <a:ext cx="385094" cy="187303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661796" y="4130846"/>
              <a:ext cx="389486" cy="187303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850682" y="4130846"/>
              <a:ext cx="389487" cy="187303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039569" y="4130846"/>
              <a:ext cx="389486" cy="187303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229919" y="4130846"/>
              <a:ext cx="385093" cy="187303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418805" y="4130846"/>
              <a:ext cx="196207" cy="187303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718829" y="4318149"/>
              <a:ext cx="388021" cy="190350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907714" y="4318149"/>
              <a:ext cx="389487" cy="190350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096602" y="4318149"/>
              <a:ext cx="389486" cy="190350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285487" y="4318149"/>
              <a:ext cx="386557" cy="190350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475838" y="4318149"/>
              <a:ext cx="385094" cy="190350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661796" y="4318149"/>
              <a:ext cx="389486" cy="190350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850682" y="4318149"/>
              <a:ext cx="389487" cy="190350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039569" y="4318149"/>
              <a:ext cx="389486" cy="190350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229919" y="4318149"/>
              <a:ext cx="385093" cy="190350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418805" y="4318149"/>
              <a:ext cx="386558" cy="190350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604763" y="4318149"/>
              <a:ext cx="200600" cy="190350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531406" y="4508499"/>
              <a:ext cx="386558" cy="191814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718829" y="4508499"/>
              <a:ext cx="388021" cy="191814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907714" y="4508499"/>
              <a:ext cx="389487" cy="191814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096602" y="4508499"/>
              <a:ext cx="389486" cy="191814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285487" y="4508499"/>
              <a:ext cx="386557" cy="191814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475838" y="4508499"/>
              <a:ext cx="385094" cy="191814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4661796" y="4508499"/>
              <a:ext cx="389486" cy="191814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4850682" y="4508499"/>
              <a:ext cx="389487" cy="191814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039569" y="4508499"/>
              <a:ext cx="389486" cy="191814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5229919" y="4508499"/>
              <a:ext cx="385093" cy="191814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418805" y="4508499"/>
              <a:ext cx="386558" cy="191814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604763" y="4508499"/>
              <a:ext cx="200600" cy="191814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531406" y="4700315"/>
              <a:ext cx="386558" cy="190350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3718829" y="4700315"/>
              <a:ext cx="388021" cy="190350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3907714" y="4700315"/>
              <a:ext cx="389487" cy="190350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4096602" y="4700315"/>
              <a:ext cx="389486" cy="190350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4285487" y="4700315"/>
              <a:ext cx="386557" cy="190350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4475838" y="4700315"/>
              <a:ext cx="385094" cy="190350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4661796" y="4700315"/>
              <a:ext cx="389486" cy="190350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4850682" y="4700315"/>
              <a:ext cx="389487" cy="190350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5039569" y="4700315"/>
              <a:ext cx="389486" cy="190350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5229919" y="4700315"/>
              <a:ext cx="385093" cy="190350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5418805" y="4700315"/>
              <a:ext cx="386558" cy="190350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5604763" y="4700315"/>
              <a:ext cx="389486" cy="190350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5793649" y="4700315"/>
              <a:ext cx="200600" cy="190350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3346913" y="4890665"/>
              <a:ext cx="382164" cy="83460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3531406" y="4890665"/>
              <a:ext cx="386558" cy="83460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3718829" y="4890665"/>
              <a:ext cx="388021" cy="83460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3907714" y="4890665"/>
              <a:ext cx="389487" cy="83460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4096602" y="4890665"/>
              <a:ext cx="389486" cy="83460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4285487" y="4890665"/>
              <a:ext cx="386557" cy="83460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4475838" y="4890665"/>
              <a:ext cx="385094" cy="83460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4661796" y="4890665"/>
              <a:ext cx="389486" cy="83460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4850682" y="4890665"/>
              <a:ext cx="389487" cy="83460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5039569" y="4890665"/>
              <a:ext cx="389486" cy="83460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5229919" y="4890665"/>
              <a:ext cx="385093" cy="83460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5418805" y="4890665"/>
              <a:ext cx="386558" cy="83460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5604763" y="4890665"/>
              <a:ext cx="389486" cy="83460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5793649" y="4890665"/>
              <a:ext cx="297239" cy="83460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5984001" y="4890665"/>
              <a:ext cx="106888" cy="83460"/>
            </a:xfrm>
            <a:prstGeom prst="rect">
              <a:avLst/>
            </a:prstGeom>
          </p:spPr>
        </p:pic>
        <p:sp>
          <p:nvSpPr>
            <p:cNvPr id="123" name="object 123"/>
            <p:cNvSpPr/>
            <p:nvPr/>
          </p:nvSpPr>
          <p:spPr>
            <a:xfrm>
              <a:off x="2909101" y="4127813"/>
              <a:ext cx="3621404" cy="845185"/>
            </a:xfrm>
            <a:custGeom>
              <a:avLst/>
              <a:gdLst/>
              <a:ahLst/>
              <a:cxnLst/>
              <a:rect l="l" t="t" r="r" b="b"/>
              <a:pathLst>
                <a:path w="3621404" h="845185">
                  <a:moveTo>
                    <a:pt x="1972330" y="1454"/>
                  </a:moveTo>
                  <a:lnTo>
                    <a:pt x="2259321" y="1454"/>
                  </a:lnTo>
                  <a:lnTo>
                    <a:pt x="2355953" y="14628"/>
                  </a:lnTo>
                  <a:lnTo>
                    <a:pt x="2440878" y="46853"/>
                  </a:lnTo>
                  <a:lnTo>
                    <a:pt x="2508244" y="93707"/>
                  </a:lnTo>
                  <a:lnTo>
                    <a:pt x="2540444" y="127386"/>
                  </a:lnTo>
                  <a:lnTo>
                    <a:pt x="2615123" y="221094"/>
                  </a:lnTo>
                  <a:lnTo>
                    <a:pt x="2733723" y="437797"/>
                  </a:lnTo>
                  <a:lnTo>
                    <a:pt x="2806942" y="571044"/>
                  </a:lnTo>
                  <a:lnTo>
                    <a:pt x="2887473" y="688179"/>
                  </a:lnTo>
                  <a:lnTo>
                    <a:pt x="2944577" y="743831"/>
                  </a:lnTo>
                  <a:lnTo>
                    <a:pt x="2995827" y="783355"/>
                  </a:lnTo>
                  <a:lnTo>
                    <a:pt x="3055864" y="808251"/>
                  </a:lnTo>
                  <a:lnTo>
                    <a:pt x="3114427" y="830209"/>
                  </a:lnTo>
                  <a:lnTo>
                    <a:pt x="3184712" y="844853"/>
                  </a:lnTo>
                  <a:lnTo>
                    <a:pt x="434888" y="840461"/>
                  </a:lnTo>
                  <a:lnTo>
                    <a:pt x="497844" y="824364"/>
                  </a:lnTo>
                  <a:lnTo>
                    <a:pt x="565195" y="806782"/>
                  </a:lnTo>
                  <a:lnTo>
                    <a:pt x="625232" y="774572"/>
                  </a:lnTo>
                  <a:lnTo>
                    <a:pt x="676482" y="735047"/>
                  </a:lnTo>
                  <a:lnTo>
                    <a:pt x="739439" y="675004"/>
                  </a:lnTo>
                  <a:lnTo>
                    <a:pt x="808264" y="573967"/>
                  </a:lnTo>
                  <a:lnTo>
                    <a:pt x="885861" y="433405"/>
                  </a:lnTo>
                  <a:lnTo>
                    <a:pt x="1026430" y="187415"/>
                  </a:lnTo>
                  <a:lnTo>
                    <a:pt x="1076221" y="124449"/>
                  </a:lnTo>
                  <a:lnTo>
                    <a:pt x="1140637" y="70280"/>
                  </a:lnTo>
                  <a:lnTo>
                    <a:pt x="1212396" y="23426"/>
                  </a:lnTo>
                  <a:lnTo>
                    <a:pt x="1278287" y="10237"/>
                  </a:lnTo>
                  <a:lnTo>
                    <a:pt x="1336850" y="1454"/>
                  </a:lnTo>
                  <a:lnTo>
                    <a:pt x="1811267" y="1454"/>
                  </a:lnTo>
                </a:path>
                <a:path w="3621404" h="845185">
                  <a:moveTo>
                    <a:pt x="1827367" y="0"/>
                  </a:moveTo>
                  <a:lnTo>
                    <a:pt x="1780164" y="1221"/>
                  </a:lnTo>
                  <a:lnTo>
                    <a:pt x="1732951" y="2941"/>
                  </a:lnTo>
                  <a:lnTo>
                    <a:pt x="1685657" y="5534"/>
                  </a:lnTo>
                  <a:lnTo>
                    <a:pt x="1638210" y="9379"/>
                  </a:lnTo>
                  <a:lnTo>
                    <a:pt x="1590539" y="14850"/>
                  </a:lnTo>
                  <a:lnTo>
                    <a:pt x="1542573" y="22325"/>
                  </a:lnTo>
                  <a:lnTo>
                    <a:pt x="1494240" y="32179"/>
                  </a:lnTo>
                  <a:lnTo>
                    <a:pt x="1445471" y="44788"/>
                  </a:lnTo>
                  <a:lnTo>
                    <a:pt x="1396193" y="60530"/>
                  </a:lnTo>
                  <a:lnTo>
                    <a:pt x="1346336" y="79780"/>
                  </a:lnTo>
                  <a:lnTo>
                    <a:pt x="1295827" y="102914"/>
                  </a:lnTo>
                  <a:lnTo>
                    <a:pt x="1244597" y="130309"/>
                  </a:lnTo>
                  <a:lnTo>
                    <a:pt x="1207526" y="152539"/>
                  </a:lnTo>
                  <a:lnTo>
                    <a:pt x="1169757" y="178585"/>
                  </a:lnTo>
                  <a:lnTo>
                    <a:pt x="1131384" y="207946"/>
                  </a:lnTo>
                  <a:lnTo>
                    <a:pt x="1092499" y="240122"/>
                  </a:lnTo>
                  <a:lnTo>
                    <a:pt x="1053196" y="274612"/>
                  </a:lnTo>
                  <a:lnTo>
                    <a:pt x="1013568" y="310915"/>
                  </a:lnTo>
                  <a:lnTo>
                    <a:pt x="973707" y="348530"/>
                  </a:lnTo>
                  <a:lnTo>
                    <a:pt x="933707" y="386958"/>
                  </a:lnTo>
                  <a:lnTo>
                    <a:pt x="893660" y="425696"/>
                  </a:lnTo>
                  <a:lnTo>
                    <a:pt x="853660" y="464245"/>
                  </a:lnTo>
                  <a:lnTo>
                    <a:pt x="813799" y="502104"/>
                  </a:lnTo>
                  <a:lnTo>
                    <a:pt x="774170" y="538772"/>
                  </a:lnTo>
                  <a:lnTo>
                    <a:pt x="734867" y="573749"/>
                  </a:lnTo>
                  <a:lnTo>
                    <a:pt x="695983" y="606533"/>
                  </a:lnTo>
                  <a:lnTo>
                    <a:pt x="657610" y="636624"/>
                  </a:lnTo>
                  <a:lnTo>
                    <a:pt x="619841" y="663522"/>
                  </a:lnTo>
                  <a:lnTo>
                    <a:pt x="582770" y="686725"/>
                  </a:lnTo>
                  <a:lnTo>
                    <a:pt x="532156" y="714050"/>
                  </a:lnTo>
                  <a:lnTo>
                    <a:pt x="482050" y="737680"/>
                  </a:lnTo>
                  <a:lnTo>
                    <a:pt x="432411" y="757945"/>
                  </a:lnTo>
                  <a:lnTo>
                    <a:pt x="383200" y="775174"/>
                  </a:lnTo>
                  <a:lnTo>
                    <a:pt x="334374" y="789699"/>
                  </a:lnTo>
                  <a:lnTo>
                    <a:pt x="285894" y="801849"/>
                  </a:lnTo>
                  <a:lnTo>
                    <a:pt x="237719" y="811956"/>
                  </a:lnTo>
                  <a:lnTo>
                    <a:pt x="189809" y="820350"/>
                  </a:lnTo>
                  <a:lnTo>
                    <a:pt x="142122" y="827360"/>
                  </a:lnTo>
                  <a:lnTo>
                    <a:pt x="94619" y="833318"/>
                  </a:lnTo>
                  <a:lnTo>
                    <a:pt x="47258" y="838554"/>
                  </a:lnTo>
                  <a:lnTo>
                    <a:pt x="0" y="843399"/>
                  </a:lnTo>
                </a:path>
                <a:path w="3621404" h="845185">
                  <a:moveTo>
                    <a:pt x="1793692" y="0"/>
                  </a:moveTo>
                  <a:lnTo>
                    <a:pt x="1840922" y="2562"/>
                  </a:lnTo>
                  <a:lnTo>
                    <a:pt x="1888209" y="5384"/>
                  </a:lnTo>
                  <a:lnTo>
                    <a:pt x="1935607" y="8848"/>
                  </a:lnTo>
                  <a:lnTo>
                    <a:pt x="1983174" y="13334"/>
                  </a:lnTo>
                  <a:lnTo>
                    <a:pt x="2030964" y="19224"/>
                  </a:lnTo>
                  <a:lnTo>
                    <a:pt x="2079034" y="26898"/>
                  </a:lnTo>
                  <a:lnTo>
                    <a:pt x="2127439" y="36739"/>
                  </a:lnTo>
                  <a:lnTo>
                    <a:pt x="2176237" y="49127"/>
                  </a:lnTo>
                  <a:lnTo>
                    <a:pt x="2225482" y="64444"/>
                  </a:lnTo>
                  <a:lnTo>
                    <a:pt x="2275230" y="83071"/>
                  </a:lnTo>
                  <a:lnTo>
                    <a:pt x="2325538" y="105388"/>
                  </a:lnTo>
                  <a:lnTo>
                    <a:pt x="2376462" y="131778"/>
                  </a:lnTo>
                  <a:lnTo>
                    <a:pt x="2413533" y="154235"/>
                  </a:lnTo>
                  <a:lnTo>
                    <a:pt x="2451300" y="180453"/>
                  </a:lnTo>
                  <a:lnTo>
                    <a:pt x="2489667" y="209937"/>
                  </a:lnTo>
                  <a:lnTo>
                    <a:pt x="2528541" y="242191"/>
                  </a:lnTo>
                  <a:lnTo>
                    <a:pt x="2567825" y="276719"/>
                  </a:lnTo>
                  <a:lnTo>
                    <a:pt x="2607427" y="313027"/>
                  </a:lnTo>
                  <a:lnTo>
                    <a:pt x="2647250" y="350620"/>
                  </a:lnTo>
                  <a:lnTo>
                    <a:pt x="2687200" y="389000"/>
                  </a:lnTo>
                  <a:lnTo>
                    <a:pt x="2727182" y="427674"/>
                  </a:lnTo>
                  <a:lnTo>
                    <a:pt x="2767102" y="466146"/>
                  </a:lnTo>
                  <a:lnTo>
                    <a:pt x="2806865" y="503921"/>
                  </a:lnTo>
                  <a:lnTo>
                    <a:pt x="2846375" y="540502"/>
                  </a:lnTo>
                  <a:lnTo>
                    <a:pt x="2885539" y="575395"/>
                  </a:lnTo>
                  <a:lnTo>
                    <a:pt x="2924261" y="608105"/>
                  </a:lnTo>
                  <a:lnTo>
                    <a:pt x="2962446" y="638136"/>
                  </a:lnTo>
                  <a:lnTo>
                    <a:pt x="3000001" y="664992"/>
                  </a:lnTo>
                  <a:lnTo>
                    <a:pt x="3036830" y="688179"/>
                  </a:lnTo>
                  <a:lnTo>
                    <a:pt x="3088367" y="715785"/>
                  </a:lnTo>
                  <a:lnTo>
                    <a:pt x="3139081" y="739543"/>
                  </a:lnTo>
                  <a:lnTo>
                    <a:pt x="3189062" y="759814"/>
                  </a:lnTo>
                  <a:lnTo>
                    <a:pt x="3238403" y="776958"/>
                  </a:lnTo>
                  <a:lnTo>
                    <a:pt x="3287195" y="791336"/>
                  </a:lnTo>
                  <a:lnTo>
                    <a:pt x="3335530" y="803309"/>
                  </a:lnTo>
                  <a:lnTo>
                    <a:pt x="3383498" y="813238"/>
                  </a:lnTo>
                  <a:lnTo>
                    <a:pt x="3431193" y="821484"/>
                  </a:lnTo>
                  <a:lnTo>
                    <a:pt x="3478704" y="828407"/>
                  </a:lnTo>
                  <a:lnTo>
                    <a:pt x="3526125" y="834370"/>
                  </a:lnTo>
                  <a:lnTo>
                    <a:pt x="3573546" y="839731"/>
                  </a:lnTo>
                  <a:lnTo>
                    <a:pt x="3621059" y="844853"/>
                  </a:lnTo>
                </a:path>
              </a:pathLst>
            </a:custGeom>
            <a:ln w="7799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4" name="object 124"/>
          <p:cNvSpPr txBox="1"/>
          <p:nvPr/>
        </p:nvSpPr>
        <p:spPr>
          <a:xfrm>
            <a:off x="6380774" y="4809423"/>
            <a:ext cx="460375" cy="77533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61315">
              <a:lnSpc>
                <a:spcPts val="1710"/>
              </a:lnSpc>
              <a:spcBef>
                <a:spcPts val="125"/>
              </a:spcBef>
            </a:pPr>
            <a:r>
              <a:rPr dirty="0" sz="1700" i="1">
                <a:latin typeface="Times New Roman"/>
                <a:cs typeface="Times New Roman"/>
              </a:rPr>
              <a:t>f</a:t>
            </a:r>
            <a:endParaRPr sz="1700">
              <a:latin typeface="Times New Roman"/>
              <a:cs typeface="Times New Roman"/>
            </a:endParaRPr>
          </a:p>
          <a:p>
            <a:pPr marL="38100">
              <a:lnSpc>
                <a:spcPts val="1710"/>
              </a:lnSpc>
            </a:pPr>
            <a:r>
              <a:rPr dirty="0" u="sng" sz="1700" spc="5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7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u="sng" sz="1700" spc="8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700">
              <a:latin typeface="Times New Roman"/>
              <a:cs typeface="Times New Roman"/>
            </a:endParaRPr>
          </a:p>
          <a:p>
            <a:pPr marL="40640">
              <a:lnSpc>
                <a:spcPct val="100000"/>
              </a:lnSpc>
              <a:spcBef>
                <a:spcPts val="405"/>
              </a:spcBef>
            </a:pPr>
            <a:r>
              <a:rPr dirty="0" sz="1700" i="1">
                <a:latin typeface="Times New Roman"/>
                <a:cs typeface="Times New Roman"/>
              </a:rPr>
              <a:t>T</a:t>
            </a:r>
            <a:r>
              <a:rPr dirty="0" baseline="-25000" sz="1500" i="1">
                <a:latin typeface="Times New Roman"/>
                <a:cs typeface="Times New Roman"/>
              </a:rPr>
              <a:t>S</a:t>
            </a:r>
            <a:endParaRPr baseline="-25000" sz="1500">
              <a:latin typeface="Times New Roman"/>
              <a:cs typeface="Times New Roman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2682120" y="4921834"/>
            <a:ext cx="476250" cy="646430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95"/>
              </a:spcBef>
            </a:pPr>
            <a:r>
              <a:rPr dirty="0" u="sng" sz="17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700" spc="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u="sng" sz="1700" spc="6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7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u="sng" sz="1700" spc="8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700">
              <a:latin typeface="Times New Roman"/>
              <a:cs typeface="Times New Roman"/>
            </a:endParaRPr>
          </a:p>
          <a:p>
            <a:pPr marL="204470">
              <a:lnSpc>
                <a:spcPct val="100000"/>
              </a:lnSpc>
              <a:spcBef>
                <a:spcPts val="405"/>
              </a:spcBef>
            </a:pPr>
            <a:r>
              <a:rPr dirty="0" sz="1700" i="1">
                <a:latin typeface="Times New Roman"/>
                <a:cs typeface="Times New Roman"/>
              </a:rPr>
              <a:t>T</a:t>
            </a:r>
            <a:r>
              <a:rPr dirty="0" baseline="-25000" sz="1500" i="1">
                <a:latin typeface="Times New Roman"/>
                <a:cs typeface="Times New Roman"/>
              </a:rPr>
              <a:t>S</a:t>
            </a:r>
            <a:endParaRPr baseline="-25000" sz="1500">
              <a:latin typeface="Times New Roman"/>
              <a:cs typeface="Times New Roman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3399595" y="4929155"/>
            <a:ext cx="594995" cy="652145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20"/>
              </a:spcBef>
            </a:pPr>
            <a:r>
              <a:rPr dirty="0" u="sng" baseline="3267" sz="25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267" sz="2550" spc="3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baseline="3267" sz="2550">
                <a:latin typeface="Times New Roman"/>
                <a:cs typeface="Times New Roman"/>
              </a:rPr>
              <a:t> </a:t>
            </a:r>
            <a:r>
              <a:rPr dirty="0" u="sng" sz="17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700" spc="9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7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u="sng" sz="1700" spc="1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700">
              <a:latin typeface="Times New Roman"/>
              <a:cs typeface="Times New Roman"/>
            </a:endParaRPr>
          </a:p>
          <a:p>
            <a:pPr marL="220979">
              <a:lnSpc>
                <a:spcPct val="100000"/>
              </a:lnSpc>
              <a:spcBef>
                <a:spcPts val="430"/>
              </a:spcBef>
            </a:pPr>
            <a:r>
              <a:rPr dirty="0" sz="1700" spc="-10">
                <a:latin typeface="Times New Roman"/>
                <a:cs typeface="Times New Roman"/>
              </a:rPr>
              <a:t>2</a:t>
            </a:r>
            <a:r>
              <a:rPr dirty="0" sz="1700" spc="-10" i="1">
                <a:latin typeface="Times New Roman"/>
                <a:cs typeface="Times New Roman"/>
              </a:rPr>
              <a:t>T</a:t>
            </a:r>
            <a:r>
              <a:rPr dirty="0" baseline="-22222" sz="1500" spc="-15" i="1">
                <a:latin typeface="Times New Roman"/>
                <a:cs typeface="Times New Roman"/>
              </a:rPr>
              <a:t>S</a:t>
            </a:r>
            <a:endParaRPr baseline="-22222" sz="1500">
              <a:latin typeface="Times New Roman"/>
              <a:cs typeface="Times New Roman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6152863" y="4118305"/>
            <a:ext cx="134620" cy="2889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00" spc="5">
                <a:latin typeface="Times New Roman"/>
                <a:cs typeface="Times New Roman"/>
              </a:rPr>
              <a:t>0</a:t>
            </a:r>
            <a:endParaRPr sz="1700">
              <a:latin typeface="Times New Roman"/>
              <a:cs typeface="Times New Roman"/>
            </a:endParaRPr>
          </a:p>
        </p:txBody>
      </p:sp>
      <p:grpSp>
        <p:nvGrpSpPr>
          <p:cNvPr id="128" name="object 128"/>
          <p:cNvGrpSpPr/>
          <p:nvPr/>
        </p:nvGrpSpPr>
        <p:grpSpPr>
          <a:xfrm>
            <a:off x="5507346" y="3998945"/>
            <a:ext cx="595630" cy="353060"/>
            <a:chOff x="5507346" y="3998945"/>
            <a:chExt cx="595630" cy="353060"/>
          </a:xfrm>
        </p:grpSpPr>
        <p:sp>
          <p:nvSpPr>
            <p:cNvPr id="129" name="object 129"/>
            <p:cNvSpPr/>
            <p:nvPr/>
          </p:nvSpPr>
          <p:spPr>
            <a:xfrm>
              <a:off x="5989853" y="4265447"/>
              <a:ext cx="113030" cy="52705"/>
            </a:xfrm>
            <a:custGeom>
              <a:avLst/>
              <a:gdLst/>
              <a:ahLst/>
              <a:cxnLst/>
              <a:rect l="l" t="t" r="r" b="b"/>
              <a:pathLst>
                <a:path w="113029" h="52704">
                  <a:moveTo>
                    <a:pt x="112750" y="42456"/>
                  </a:moveTo>
                  <a:lnTo>
                    <a:pt x="0" y="42456"/>
                  </a:lnTo>
                  <a:lnTo>
                    <a:pt x="0" y="52705"/>
                  </a:lnTo>
                  <a:lnTo>
                    <a:pt x="112750" y="52705"/>
                  </a:lnTo>
                  <a:lnTo>
                    <a:pt x="112750" y="42456"/>
                  </a:lnTo>
                  <a:close/>
                </a:path>
                <a:path w="113029" h="52704">
                  <a:moveTo>
                    <a:pt x="112750" y="0"/>
                  </a:moveTo>
                  <a:lnTo>
                    <a:pt x="0" y="0"/>
                  </a:lnTo>
                  <a:lnTo>
                    <a:pt x="0" y="10248"/>
                  </a:lnTo>
                  <a:lnTo>
                    <a:pt x="112750" y="10248"/>
                  </a:lnTo>
                  <a:lnTo>
                    <a:pt x="1127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0" name="object 130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5784499" y="4247865"/>
              <a:ext cx="127754" cy="103960"/>
            </a:xfrm>
            <a:prstGeom prst="rect">
              <a:avLst/>
            </a:prstGeom>
          </p:spPr>
        </p:pic>
        <p:sp>
          <p:nvSpPr>
            <p:cNvPr id="131" name="object 131"/>
            <p:cNvSpPr/>
            <p:nvPr/>
          </p:nvSpPr>
          <p:spPr>
            <a:xfrm>
              <a:off x="5713108" y="4017987"/>
              <a:ext cx="111760" cy="48895"/>
            </a:xfrm>
            <a:custGeom>
              <a:avLst/>
              <a:gdLst/>
              <a:ahLst/>
              <a:cxnLst/>
              <a:rect l="l" t="t" r="r" b="b"/>
              <a:pathLst>
                <a:path w="111760" h="48895">
                  <a:moveTo>
                    <a:pt x="111290" y="38074"/>
                  </a:moveTo>
                  <a:lnTo>
                    <a:pt x="0" y="38074"/>
                  </a:lnTo>
                  <a:lnTo>
                    <a:pt x="0" y="48323"/>
                  </a:lnTo>
                  <a:lnTo>
                    <a:pt x="111290" y="48323"/>
                  </a:lnTo>
                  <a:lnTo>
                    <a:pt x="111290" y="38074"/>
                  </a:lnTo>
                  <a:close/>
                </a:path>
                <a:path w="111760" h="48895">
                  <a:moveTo>
                    <a:pt x="111290" y="0"/>
                  </a:moveTo>
                  <a:lnTo>
                    <a:pt x="0" y="0"/>
                  </a:lnTo>
                  <a:lnTo>
                    <a:pt x="0" y="10248"/>
                  </a:lnTo>
                  <a:lnTo>
                    <a:pt x="111290" y="10248"/>
                  </a:lnTo>
                  <a:lnTo>
                    <a:pt x="111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2" name="object 132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5507346" y="3998945"/>
              <a:ext cx="128166" cy="103960"/>
            </a:xfrm>
            <a:prstGeom prst="rect">
              <a:avLst/>
            </a:prstGeom>
          </p:spPr>
        </p:pic>
      </p:grpSp>
      <p:sp>
        <p:nvSpPr>
          <p:cNvPr id="133" name="object 133"/>
          <p:cNvSpPr txBox="1"/>
          <p:nvPr/>
        </p:nvSpPr>
        <p:spPr>
          <a:xfrm>
            <a:off x="5874728" y="3869385"/>
            <a:ext cx="350520" cy="2889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00" spc="-705">
                <a:latin typeface="Times New Roman"/>
                <a:cs typeface="Times New Roman"/>
              </a:rPr>
              <a:t>05.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5611096" y="3648285"/>
            <a:ext cx="134620" cy="2889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00" spc="5">
                <a:latin typeface="Times New Roman"/>
                <a:cs typeface="Times New Roman"/>
              </a:rPr>
              <a:t>1</a:t>
            </a:r>
            <a:endParaRPr sz="1700">
              <a:latin typeface="Times New Roman"/>
              <a:cs typeface="Times New Roman"/>
            </a:endParaRPr>
          </a:p>
        </p:txBody>
      </p:sp>
      <p:grpSp>
        <p:nvGrpSpPr>
          <p:cNvPr id="135" name="object 135"/>
          <p:cNvGrpSpPr/>
          <p:nvPr/>
        </p:nvGrpSpPr>
        <p:grpSpPr>
          <a:xfrm>
            <a:off x="5013213" y="3777846"/>
            <a:ext cx="820419" cy="701675"/>
            <a:chOff x="5013213" y="3777846"/>
            <a:chExt cx="820419" cy="701675"/>
          </a:xfrm>
        </p:grpSpPr>
        <p:sp>
          <p:nvSpPr>
            <p:cNvPr id="136" name="object 136"/>
            <p:cNvSpPr/>
            <p:nvPr/>
          </p:nvSpPr>
          <p:spPr>
            <a:xfrm>
              <a:off x="5470042" y="3795420"/>
              <a:ext cx="111760" cy="53340"/>
            </a:xfrm>
            <a:custGeom>
              <a:avLst/>
              <a:gdLst/>
              <a:ahLst/>
              <a:cxnLst/>
              <a:rect l="l" t="t" r="r" b="b"/>
              <a:pathLst>
                <a:path w="111760" h="53339">
                  <a:moveTo>
                    <a:pt x="111290" y="42468"/>
                  </a:moveTo>
                  <a:lnTo>
                    <a:pt x="0" y="42468"/>
                  </a:lnTo>
                  <a:lnTo>
                    <a:pt x="0" y="52717"/>
                  </a:lnTo>
                  <a:lnTo>
                    <a:pt x="111290" y="52717"/>
                  </a:lnTo>
                  <a:lnTo>
                    <a:pt x="111290" y="42468"/>
                  </a:lnTo>
                  <a:close/>
                </a:path>
                <a:path w="111760" h="53339">
                  <a:moveTo>
                    <a:pt x="111290" y="0"/>
                  </a:moveTo>
                  <a:lnTo>
                    <a:pt x="0" y="0"/>
                  </a:lnTo>
                  <a:lnTo>
                    <a:pt x="0" y="10248"/>
                  </a:lnTo>
                  <a:lnTo>
                    <a:pt x="111290" y="10248"/>
                  </a:lnTo>
                  <a:lnTo>
                    <a:pt x="111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7" name="object 137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5263597" y="3777846"/>
              <a:ext cx="130315" cy="103960"/>
            </a:xfrm>
            <a:prstGeom prst="rect">
              <a:avLst/>
            </a:prstGeom>
          </p:spPr>
        </p:pic>
        <p:sp>
          <p:nvSpPr>
            <p:cNvPr id="138" name="object 138"/>
            <p:cNvSpPr/>
            <p:nvPr/>
          </p:nvSpPr>
          <p:spPr>
            <a:xfrm>
              <a:off x="5013213" y="3842273"/>
              <a:ext cx="238760" cy="316865"/>
            </a:xfrm>
            <a:custGeom>
              <a:avLst/>
              <a:gdLst/>
              <a:ahLst/>
              <a:cxnLst/>
              <a:rect l="l" t="t" r="r" b="b"/>
              <a:pathLst>
                <a:path w="238760" h="316864">
                  <a:moveTo>
                    <a:pt x="0" y="245991"/>
                  </a:moveTo>
                  <a:lnTo>
                    <a:pt x="13177" y="316274"/>
                  </a:lnTo>
                  <a:lnTo>
                    <a:pt x="54663" y="272347"/>
                  </a:lnTo>
                  <a:lnTo>
                    <a:pt x="26356" y="272347"/>
                  </a:lnTo>
                  <a:lnTo>
                    <a:pt x="23427" y="269419"/>
                  </a:lnTo>
                  <a:lnTo>
                    <a:pt x="23427" y="263561"/>
                  </a:lnTo>
                  <a:lnTo>
                    <a:pt x="26271" y="253322"/>
                  </a:lnTo>
                  <a:lnTo>
                    <a:pt x="0" y="245991"/>
                  </a:lnTo>
                  <a:close/>
                </a:path>
                <a:path w="238760" h="316864">
                  <a:moveTo>
                    <a:pt x="26271" y="253322"/>
                  </a:moveTo>
                  <a:lnTo>
                    <a:pt x="23427" y="263561"/>
                  </a:lnTo>
                  <a:lnTo>
                    <a:pt x="23427" y="269419"/>
                  </a:lnTo>
                  <a:lnTo>
                    <a:pt x="26356" y="272347"/>
                  </a:lnTo>
                  <a:lnTo>
                    <a:pt x="29284" y="272347"/>
                  </a:lnTo>
                  <a:lnTo>
                    <a:pt x="30749" y="269419"/>
                  </a:lnTo>
                  <a:lnTo>
                    <a:pt x="30749" y="266490"/>
                  </a:lnTo>
                  <a:lnTo>
                    <a:pt x="35461" y="255887"/>
                  </a:lnTo>
                  <a:lnTo>
                    <a:pt x="26271" y="253322"/>
                  </a:lnTo>
                  <a:close/>
                </a:path>
                <a:path w="238760" h="316864">
                  <a:moveTo>
                    <a:pt x="35461" y="255887"/>
                  </a:moveTo>
                  <a:lnTo>
                    <a:pt x="30749" y="266490"/>
                  </a:lnTo>
                  <a:lnTo>
                    <a:pt x="30749" y="269419"/>
                  </a:lnTo>
                  <a:lnTo>
                    <a:pt x="29284" y="272347"/>
                  </a:lnTo>
                  <a:lnTo>
                    <a:pt x="54663" y="272347"/>
                  </a:lnTo>
                  <a:lnTo>
                    <a:pt x="62961" y="263561"/>
                  </a:lnTo>
                  <a:lnTo>
                    <a:pt x="35461" y="255887"/>
                  </a:lnTo>
                  <a:close/>
                </a:path>
                <a:path w="238760" h="316864">
                  <a:moveTo>
                    <a:pt x="235741" y="0"/>
                  </a:moveTo>
                  <a:lnTo>
                    <a:pt x="234276" y="0"/>
                  </a:lnTo>
                  <a:lnTo>
                    <a:pt x="231348" y="2928"/>
                  </a:lnTo>
                  <a:lnTo>
                    <a:pt x="188885" y="26356"/>
                  </a:lnTo>
                  <a:lnTo>
                    <a:pt x="134708" y="67354"/>
                  </a:lnTo>
                  <a:lnTo>
                    <a:pt x="101032" y="103960"/>
                  </a:lnTo>
                  <a:lnTo>
                    <a:pt x="62961" y="163993"/>
                  </a:lnTo>
                  <a:lnTo>
                    <a:pt x="52712" y="188885"/>
                  </a:lnTo>
                  <a:lnTo>
                    <a:pt x="42462" y="212313"/>
                  </a:lnTo>
                  <a:lnTo>
                    <a:pt x="30749" y="237205"/>
                  </a:lnTo>
                  <a:lnTo>
                    <a:pt x="26271" y="253322"/>
                  </a:lnTo>
                  <a:lnTo>
                    <a:pt x="35461" y="255887"/>
                  </a:lnTo>
                  <a:lnTo>
                    <a:pt x="42462" y="240134"/>
                  </a:lnTo>
                  <a:lnTo>
                    <a:pt x="49784" y="213777"/>
                  </a:lnTo>
                  <a:lnTo>
                    <a:pt x="57104" y="190350"/>
                  </a:lnTo>
                  <a:lnTo>
                    <a:pt x="67354" y="169851"/>
                  </a:lnTo>
                  <a:lnTo>
                    <a:pt x="93710" y="128852"/>
                  </a:lnTo>
                  <a:lnTo>
                    <a:pt x="106888" y="106888"/>
                  </a:lnTo>
                  <a:lnTo>
                    <a:pt x="137637" y="76140"/>
                  </a:lnTo>
                  <a:lnTo>
                    <a:pt x="177172" y="43926"/>
                  </a:lnTo>
                  <a:lnTo>
                    <a:pt x="194743" y="33676"/>
                  </a:lnTo>
                  <a:lnTo>
                    <a:pt x="235741" y="7320"/>
                  </a:lnTo>
                  <a:lnTo>
                    <a:pt x="238669" y="5857"/>
                  </a:lnTo>
                  <a:lnTo>
                    <a:pt x="238669" y="2928"/>
                  </a:lnTo>
                  <a:lnTo>
                    <a:pt x="235741" y="2928"/>
                  </a:lnTo>
                  <a:lnTo>
                    <a:pt x="235741" y="0"/>
                  </a:lnTo>
                  <a:close/>
                </a:path>
              </a:pathLst>
            </a:custGeom>
            <a:solidFill>
              <a:srgbClr val="FF010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9" name="object 139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5349986" y="4058979"/>
              <a:ext cx="117139" cy="112746"/>
            </a:xfrm>
            <a:prstGeom prst="rect">
              <a:avLst/>
            </a:prstGeom>
          </p:spPr>
        </p:pic>
        <p:pic>
          <p:nvPicPr>
            <p:cNvPr id="140" name="object 140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5645762" y="4385504"/>
              <a:ext cx="187422" cy="93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894" y="1261303"/>
            <a:ext cx="4883785" cy="61087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pc="-75"/>
              <a:t>R</a:t>
            </a:r>
            <a:r>
              <a:rPr dirty="0" spc="-80"/>
              <a:t>ai</a:t>
            </a:r>
            <a:r>
              <a:rPr dirty="0" spc="-75"/>
              <a:t>s</a:t>
            </a:r>
            <a:r>
              <a:rPr dirty="0" spc="-75"/>
              <a:t>e</a:t>
            </a:r>
            <a:r>
              <a:rPr dirty="0" spc="20"/>
              <a:t>d</a:t>
            </a:r>
            <a:r>
              <a:rPr dirty="0" spc="-180"/>
              <a:t> </a:t>
            </a:r>
            <a:r>
              <a:rPr dirty="0" spc="-75"/>
              <a:t>C</a:t>
            </a:r>
            <a:r>
              <a:rPr dirty="0" spc="-75"/>
              <a:t>o</a:t>
            </a:r>
            <a:r>
              <a:rPr dirty="0" spc="-75"/>
              <a:t>s</a:t>
            </a:r>
            <a:r>
              <a:rPr dirty="0" spc="-80"/>
              <a:t>in</a:t>
            </a:r>
            <a:r>
              <a:rPr dirty="0" spc="20"/>
              <a:t>e</a:t>
            </a:r>
            <a:r>
              <a:rPr dirty="0" spc="-180"/>
              <a:t> </a:t>
            </a:r>
            <a:r>
              <a:rPr dirty="0" spc="-80"/>
              <a:t>F</a:t>
            </a:r>
            <a:r>
              <a:rPr dirty="0" spc="-75"/>
              <a:t>o</a:t>
            </a:r>
            <a:r>
              <a:rPr dirty="0" spc="-80"/>
              <a:t>r</a:t>
            </a:r>
            <a:r>
              <a:rPr dirty="0" spc="-70"/>
              <a:t>m</a:t>
            </a:r>
            <a:r>
              <a:rPr dirty="0" spc="-80"/>
              <a:t>ul</a:t>
            </a:r>
            <a:r>
              <a:rPr dirty="0" spc="20"/>
              <a:t>a</a:t>
            </a:r>
          </a:p>
        </p:txBody>
      </p:sp>
      <p:sp>
        <p:nvSpPr>
          <p:cNvPr id="3" name="object 3"/>
          <p:cNvSpPr/>
          <p:nvPr/>
        </p:nvSpPr>
        <p:spPr>
          <a:xfrm>
            <a:off x="2336589" y="3288803"/>
            <a:ext cx="256540" cy="0"/>
          </a:xfrm>
          <a:custGeom>
            <a:avLst/>
            <a:gdLst/>
            <a:ahLst/>
            <a:cxnLst/>
            <a:rect l="l" t="t" r="r" b="b"/>
            <a:pathLst>
              <a:path w="256539" h="0">
                <a:moveTo>
                  <a:pt x="0" y="0"/>
                </a:moveTo>
                <a:lnTo>
                  <a:pt x="256248" y="0"/>
                </a:lnTo>
              </a:path>
            </a:pathLst>
          </a:custGeom>
          <a:ln w="85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67411" y="3288803"/>
            <a:ext cx="391160" cy="0"/>
          </a:xfrm>
          <a:custGeom>
            <a:avLst/>
            <a:gdLst/>
            <a:ahLst/>
            <a:cxnLst/>
            <a:rect l="l" t="t" r="r" b="b"/>
            <a:pathLst>
              <a:path w="391160" h="0">
                <a:moveTo>
                  <a:pt x="0" y="0"/>
                </a:moveTo>
                <a:lnTo>
                  <a:pt x="390951" y="0"/>
                </a:lnTo>
              </a:path>
            </a:pathLst>
          </a:custGeom>
          <a:ln w="85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3803754" y="2959338"/>
            <a:ext cx="128905" cy="659130"/>
            <a:chOff x="3803754" y="2959338"/>
            <a:chExt cx="128905" cy="659130"/>
          </a:xfrm>
        </p:grpSpPr>
        <p:sp>
          <p:nvSpPr>
            <p:cNvPr id="6" name="object 6"/>
            <p:cNvSpPr/>
            <p:nvPr/>
          </p:nvSpPr>
          <p:spPr>
            <a:xfrm>
              <a:off x="3928210" y="3143837"/>
              <a:ext cx="0" cy="287020"/>
            </a:xfrm>
            <a:custGeom>
              <a:avLst/>
              <a:gdLst/>
              <a:ahLst/>
              <a:cxnLst/>
              <a:rect l="l" t="t" r="r" b="b"/>
              <a:pathLst>
                <a:path w="0" h="287020">
                  <a:moveTo>
                    <a:pt x="0" y="0"/>
                  </a:moveTo>
                  <a:lnTo>
                    <a:pt x="0" y="286989"/>
                  </a:lnTo>
                </a:path>
              </a:pathLst>
            </a:custGeom>
            <a:ln w="84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803751" y="2959341"/>
              <a:ext cx="93980" cy="659130"/>
            </a:xfrm>
            <a:custGeom>
              <a:avLst/>
              <a:gdLst/>
              <a:ahLst/>
              <a:cxnLst/>
              <a:rect l="l" t="t" r="r" b="b"/>
              <a:pathLst>
                <a:path w="93979" h="659129">
                  <a:moveTo>
                    <a:pt x="93713" y="2933"/>
                  </a:moveTo>
                  <a:lnTo>
                    <a:pt x="90779" y="0"/>
                  </a:lnTo>
                  <a:lnTo>
                    <a:pt x="82499" y="3136"/>
                  </a:lnTo>
                  <a:lnTo>
                    <a:pt x="75044" y="7505"/>
                  </a:lnTo>
                  <a:lnTo>
                    <a:pt x="68135" y="12153"/>
                  </a:lnTo>
                  <a:lnTo>
                    <a:pt x="61493" y="16116"/>
                  </a:lnTo>
                  <a:lnTo>
                    <a:pt x="52362" y="24993"/>
                  </a:lnTo>
                  <a:lnTo>
                    <a:pt x="44475" y="34417"/>
                  </a:lnTo>
                  <a:lnTo>
                    <a:pt x="37401" y="44932"/>
                  </a:lnTo>
                  <a:lnTo>
                    <a:pt x="30746" y="57111"/>
                  </a:lnTo>
                  <a:lnTo>
                    <a:pt x="23812" y="67792"/>
                  </a:lnTo>
                  <a:lnTo>
                    <a:pt x="8788" y="108356"/>
                  </a:lnTo>
                  <a:lnTo>
                    <a:pt x="1143" y="153746"/>
                  </a:lnTo>
                  <a:lnTo>
                    <a:pt x="0" y="153746"/>
                  </a:lnTo>
                  <a:lnTo>
                    <a:pt x="0" y="502234"/>
                  </a:lnTo>
                  <a:lnTo>
                    <a:pt x="1104" y="502234"/>
                  </a:lnTo>
                  <a:lnTo>
                    <a:pt x="2552" y="515785"/>
                  </a:lnTo>
                  <a:lnTo>
                    <a:pt x="6172" y="534631"/>
                  </a:lnTo>
                  <a:lnTo>
                    <a:pt x="11709" y="553478"/>
                  </a:lnTo>
                  <a:lnTo>
                    <a:pt x="16929" y="572427"/>
                  </a:lnTo>
                  <a:lnTo>
                    <a:pt x="42456" y="619379"/>
                  </a:lnTo>
                  <a:lnTo>
                    <a:pt x="77876" y="651497"/>
                  </a:lnTo>
                  <a:lnTo>
                    <a:pt x="90779" y="658914"/>
                  </a:lnTo>
                  <a:lnTo>
                    <a:pt x="93713" y="655980"/>
                  </a:lnTo>
                  <a:lnTo>
                    <a:pt x="81102" y="646252"/>
                  </a:lnTo>
                  <a:lnTo>
                    <a:pt x="69735" y="636397"/>
                  </a:lnTo>
                  <a:lnTo>
                    <a:pt x="59728" y="625716"/>
                  </a:lnTo>
                  <a:lnTo>
                    <a:pt x="51244" y="613524"/>
                  </a:lnTo>
                  <a:lnTo>
                    <a:pt x="41287" y="600024"/>
                  </a:lnTo>
                  <a:lnTo>
                    <a:pt x="20497" y="553478"/>
                  </a:lnTo>
                  <a:lnTo>
                    <a:pt x="12255" y="498716"/>
                  </a:lnTo>
                  <a:lnTo>
                    <a:pt x="11709" y="480275"/>
                  </a:lnTo>
                  <a:lnTo>
                    <a:pt x="11709" y="417309"/>
                  </a:lnTo>
                  <a:lnTo>
                    <a:pt x="11709" y="395351"/>
                  </a:lnTo>
                  <a:lnTo>
                    <a:pt x="11709" y="263563"/>
                  </a:lnTo>
                  <a:lnTo>
                    <a:pt x="11709" y="238671"/>
                  </a:lnTo>
                  <a:lnTo>
                    <a:pt x="11709" y="175717"/>
                  </a:lnTo>
                  <a:lnTo>
                    <a:pt x="12255" y="161137"/>
                  </a:lnTo>
                  <a:lnTo>
                    <a:pt x="24130" y="96596"/>
                  </a:lnTo>
                  <a:lnTo>
                    <a:pt x="42456" y="54178"/>
                  </a:lnTo>
                  <a:lnTo>
                    <a:pt x="78701" y="13614"/>
                  </a:lnTo>
                  <a:lnTo>
                    <a:pt x="93713" y="29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4142000" y="3143837"/>
            <a:ext cx="0" cy="287020"/>
          </a:xfrm>
          <a:custGeom>
            <a:avLst/>
            <a:gdLst/>
            <a:ahLst/>
            <a:cxnLst/>
            <a:rect l="l" t="t" r="r" b="b"/>
            <a:pathLst>
              <a:path w="0" h="287020">
                <a:moveTo>
                  <a:pt x="0" y="0"/>
                </a:moveTo>
                <a:lnTo>
                  <a:pt x="0" y="286989"/>
                </a:lnTo>
              </a:path>
            </a:pathLst>
          </a:custGeom>
          <a:ln w="84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115786" y="2782171"/>
            <a:ext cx="0" cy="290195"/>
          </a:xfrm>
          <a:custGeom>
            <a:avLst/>
            <a:gdLst/>
            <a:ahLst/>
            <a:cxnLst/>
            <a:rect l="l" t="t" r="r" b="b"/>
            <a:pathLst>
              <a:path w="0" h="290194">
                <a:moveTo>
                  <a:pt x="0" y="0"/>
                </a:moveTo>
                <a:lnTo>
                  <a:pt x="0" y="289917"/>
                </a:lnTo>
              </a:path>
            </a:pathLst>
          </a:custGeom>
          <a:ln w="84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331034" y="2782171"/>
            <a:ext cx="0" cy="290195"/>
          </a:xfrm>
          <a:custGeom>
            <a:avLst/>
            <a:gdLst/>
            <a:ahLst/>
            <a:cxnLst/>
            <a:rect l="l" t="t" r="r" b="b"/>
            <a:pathLst>
              <a:path w="0" h="290194">
                <a:moveTo>
                  <a:pt x="0" y="0"/>
                </a:moveTo>
                <a:lnTo>
                  <a:pt x="0" y="289917"/>
                </a:lnTo>
              </a:path>
            </a:pathLst>
          </a:custGeom>
          <a:ln w="84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606301" y="2766060"/>
            <a:ext cx="64769" cy="290195"/>
          </a:xfrm>
          <a:custGeom>
            <a:avLst/>
            <a:gdLst/>
            <a:ahLst/>
            <a:cxnLst/>
            <a:rect l="l" t="t" r="r" b="b"/>
            <a:pathLst>
              <a:path w="64770" h="290194">
                <a:moveTo>
                  <a:pt x="64425" y="0"/>
                </a:moveTo>
                <a:lnTo>
                  <a:pt x="26539" y="38711"/>
                </a:lnTo>
                <a:lnTo>
                  <a:pt x="9883" y="78039"/>
                </a:lnTo>
                <a:lnTo>
                  <a:pt x="1098" y="121554"/>
                </a:lnTo>
                <a:lnTo>
                  <a:pt x="0" y="144959"/>
                </a:lnTo>
                <a:lnTo>
                  <a:pt x="1098" y="167700"/>
                </a:lnTo>
                <a:lnTo>
                  <a:pt x="9883" y="210438"/>
                </a:lnTo>
                <a:lnTo>
                  <a:pt x="26539" y="247707"/>
                </a:lnTo>
                <a:lnTo>
                  <a:pt x="50515" y="277861"/>
                </a:lnTo>
                <a:lnTo>
                  <a:pt x="64425" y="289918"/>
                </a:lnTo>
                <a:lnTo>
                  <a:pt x="64425" y="281133"/>
                </a:lnTo>
                <a:lnTo>
                  <a:pt x="57036" y="274063"/>
                </a:lnTo>
                <a:lnTo>
                  <a:pt x="50332" y="266308"/>
                </a:lnTo>
                <a:lnTo>
                  <a:pt x="31114" y="227871"/>
                </a:lnTo>
                <a:lnTo>
                  <a:pt x="24045" y="188360"/>
                </a:lnTo>
                <a:lnTo>
                  <a:pt x="23548" y="167700"/>
                </a:lnTo>
                <a:lnTo>
                  <a:pt x="23610" y="110915"/>
                </a:lnTo>
                <a:lnTo>
                  <a:pt x="32578" y="57105"/>
                </a:lnTo>
                <a:lnTo>
                  <a:pt x="42462" y="36606"/>
                </a:lnTo>
                <a:lnTo>
                  <a:pt x="47335" y="27935"/>
                </a:lnTo>
                <a:lnTo>
                  <a:pt x="52895" y="19950"/>
                </a:lnTo>
                <a:lnTo>
                  <a:pt x="58728" y="13338"/>
                </a:lnTo>
                <a:lnTo>
                  <a:pt x="64425" y="8785"/>
                </a:lnTo>
                <a:lnTo>
                  <a:pt x="644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148068" y="2766060"/>
            <a:ext cx="64769" cy="290195"/>
          </a:xfrm>
          <a:custGeom>
            <a:avLst/>
            <a:gdLst/>
            <a:ahLst/>
            <a:cxnLst/>
            <a:rect l="l" t="t" r="r" b="b"/>
            <a:pathLst>
              <a:path w="64770" h="290194">
                <a:moveTo>
                  <a:pt x="0" y="0"/>
                </a:moveTo>
                <a:lnTo>
                  <a:pt x="0" y="8785"/>
                </a:lnTo>
                <a:lnTo>
                  <a:pt x="6154" y="15031"/>
                </a:lnTo>
                <a:lnTo>
                  <a:pt x="12995" y="22512"/>
                </a:lnTo>
                <a:lnTo>
                  <a:pt x="31847" y="61497"/>
                </a:lnTo>
                <a:lnTo>
                  <a:pt x="37909" y="101352"/>
                </a:lnTo>
                <a:lnTo>
                  <a:pt x="39350" y="115674"/>
                </a:lnTo>
                <a:lnTo>
                  <a:pt x="40517" y="131094"/>
                </a:lnTo>
                <a:lnTo>
                  <a:pt x="40998" y="147887"/>
                </a:lnTo>
                <a:lnTo>
                  <a:pt x="40517" y="163628"/>
                </a:lnTo>
                <a:lnTo>
                  <a:pt x="39350" y="178270"/>
                </a:lnTo>
                <a:lnTo>
                  <a:pt x="37909" y="192363"/>
                </a:lnTo>
                <a:lnTo>
                  <a:pt x="36606" y="206457"/>
                </a:lnTo>
                <a:lnTo>
                  <a:pt x="26310" y="243520"/>
                </a:lnTo>
                <a:lnTo>
                  <a:pt x="5696" y="275756"/>
                </a:lnTo>
                <a:lnTo>
                  <a:pt x="0" y="281133"/>
                </a:lnTo>
                <a:lnTo>
                  <a:pt x="0" y="289918"/>
                </a:lnTo>
                <a:lnTo>
                  <a:pt x="36651" y="250590"/>
                </a:lnTo>
                <a:lnTo>
                  <a:pt x="54542" y="211673"/>
                </a:lnTo>
                <a:lnTo>
                  <a:pt x="63327" y="167746"/>
                </a:lnTo>
                <a:lnTo>
                  <a:pt x="64425" y="144959"/>
                </a:lnTo>
                <a:lnTo>
                  <a:pt x="63327" y="121599"/>
                </a:lnTo>
                <a:lnTo>
                  <a:pt x="54542" y="79274"/>
                </a:lnTo>
                <a:lnTo>
                  <a:pt x="37887" y="41387"/>
                </a:lnTo>
                <a:lnTo>
                  <a:pt x="13910" y="1123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246025" y="3126262"/>
            <a:ext cx="67945" cy="287020"/>
          </a:xfrm>
          <a:custGeom>
            <a:avLst/>
            <a:gdLst/>
            <a:ahLst/>
            <a:cxnLst/>
            <a:rect l="l" t="t" r="r" b="b"/>
            <a:pathLst>
              <a:path w="67945" h="287020">
                <a:moveTo>
                  <a:pt x="67355" y="0"/>
                </a:moveTo>
                <a:lnTo>
                  <a:pt x="28850" y="38092"/>
                </a:lnTo>
                <a:lnTo>
                  <a:pt x="10501" y="77168"/>
                </a:lnTo>
                <a:lnTo>
                  <a:pt x="1121" y="119494"/>
                </a:lnTo>
                <a:lnTo>
                  <a:pt x="0" y="142030"/>
                </a:lnTo>
                <a:lnTo>
                  <a:pt x="1098" y="165412"/>
                </a:lnTo>
                <a:lnTo>
                  <a:pt x="9884" y="208332"/>
                </a:lnTo>
                <a:lnTo>
                  <a:pt x="27821" y="246219"/>
                </a:lnTo>
                <a:lnTo>
                  <a:pt x="52164" y="275779"/>
                </a:lnTo>
                <a:lnTo>
                  <a:pt x="67355" y="286989"/>
                </a:lnTo>
                <a:lnTo>
                  <a:pt x="67355" y="282596"/>
                </a:lnTo>
                <a:lnTo>
                  <a:pt x="59347" y="273811"/>
                </a:lnTo>
                <a:lnTo>
                  <a:pt x="52712" y="265026"/>
                </a:lnTo>
                <a:lnTo>
                  <a:pt x="34043" y="226955"/>
                </a:lnTo>
                <a:lnTo>
                  <a:pt x="25661" y="187421"/>
                </a:lnTo>
                <a:lnTo>
                  <a:pt x="21964" y="139101"/>
                </a:lnTo>
                <a:lnTo>
                  <a:pt x="22467" y="124642"/>
                </a:lnTo>
                <a:lnTo>
                  <a:pt x="27820" y="83460"/>
                </a:lnTo>
                <a:lnTo>
                  <a:pt x="38116" y="45367"/>
                </a:lnTo>
                <a:lnTo>
                  <a:pt x="59347" y="12491"/>
                </a:lnTo>
                <a:lnTo>
                  <a:pt x="67355" y="5855"/>
                </a:lnTo>
                <a:lnTo>
                  <a:pt x="673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789258" y="3126262"/>
            <a:ext cx="66040" cy="287020"/>
          </a:xfrm>
          <a:custGeom>
            <a:avLst/>
            <a:gdLst/>
            <a:ahLst/>
            <a:cxnLst/>
            <a:rect l="l" t="t" r="r" b="b"/>
            <a:pathLst>
              <a:path w="66039" h="287020">
                <a:moveTo>
                  <a:pt x="0" y="0"/>
                </a:moveTo>
                <a:lnTo>
                  <a:pt x="0" y="5855"/>
                </a:lnTo>
                <a:lnTo>
                  <a:pt x="8236" y="14229"/>
                </a:lnTo>
                <a:lnTo>
                  <a:pt x="15374" y="22328"/>
                </a:lnTo>
                <a:lnTo>
                  <a:pt x="33493" y="59849"/>
                </a:lnTo>
                <a:lnTo>
                  <a:pt x="41226" y="99704"/>
                </a:lnTo>
                <a:lnTo>
                  <a:pt x="42416" y="131277"/>
                </a:lnTo>
                <a:lnTo>
                  <a:pt x="42416" y="162987"/>
                </a:lnTo>
                <a:lnTo>
                  <a:pt x="42096" y="177538"/>
                </a:lnTo>
                <a:lnTo>
                  <a:pt x="41226" y="191539"/>
                </a:lnTo>
                <a:lnTo>
                  <a:pt x="39533" y="204991"/>
                </a:lnTo>
                <a:lnTo>
                  <a:pt x="35621" y="219130"/>
                </a:lnTo>
                <a:lnTo>
                  <a:pt x="29444" y="242467"/>
                </a:lnTo>
                <a:lnTo>
                  <a:pt x="6588" y="275962"/>
                </a:lnTo>
                <a:lnTo>
                  <a:pt x="0" y="282596"/>
                </a:lnTo>
                <a:lnTo>
                  <a:pt x="0" y="286989"/>
                </a:lnTo>
                <a:lnTo>
                  <a:pt x="38710" y="249102"/>
                </a:lnTo>
                <a:lnTo>
                  <a:pt x="56006" y="211214"/>
                </a:lnTo>
                <a:lnTo>
                  <a:pt x="64791" y="167105"/>
                </a:lnTo>
                <a:lnTo>
                  <a:pt x="65890" y="142030"/>
                </a:lnTo>
                <a:lnTo>
                  <a:pt x="64791" y="121187"/>
                </a:lnTo>
                <a:lnTo>
                  <a:pt x="56006" y="80051"/>
                </a:lnTo>
                <a:lnTo>
                  <a:pt x="38710" y="40974"/>
                </a:lnTo>
                <a:lnTo>
                  <a:pt x="14550" y="116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12154" y="3143837"/>
            <a:ext cx="0" cy="287020"/>
          </a:xfrm>
          <a:custGeom>
            <a:avLst/>
            <a:gdLst/>
            <a:ahLst/>
            <a:cxnLst/>
            <a:rect l="l" t="t" r="r" b="b"/>
            <a:pathLst>
              <a:path w="0" h="287020">
                <a:moveTo>
                  <a:pt x="0" y="0"/>
                </a:moveTo>
                <a:lnTo>
                  <a:pt x="0" y="286989"/>
                </a:lnTo>
              </a:path>
            </a:pathLst>
          </a:custGeom>
          <a:ln w="84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825944" y="3143837"/>
            <a:ext cx="0" cy="287020"/>
          </a:xfrm>
          <a:custGeom>
            <a:avLst/>
            <a:gdLst/>
            <a:ahLst/>
            <a:cxnLst/>
            <a:rect l="l" t="t" r="r" b="b"/>
            <a:pathLst>
              <a:path w="0" h="287020">
                <a:moveTo>
                  <a:pt x="0" y="0"/>
                </a:moveTo>
                <a:lnTo>
                  <a:pt x="0" y="286989"/>
                </a:lnTo>
              </a:path>
            </a:pathLst>
          </a:custGeom>
          <a:ln w="84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099748" y="3126262"/>
            <a:ext cx="64769" cy="287020"/>
          </a:xfrm>
          <a:custGeom>
            <a:avLst/>
            <a:gdLst/>
            <a:ahLst/>
            <a:cxnLst/>
            <a:rect l="l" t="t" r="r" b="b"/>
            <a:pathLst>
              <a:path w="64770" h="287020">
                <a:moveTo>
                  <a:pt x="64425" y="0"/>
                </a:moveTo>
                <a:lnTo>
                  <a:pt x="27156" y="38092"/>
                </a:lnTo>
                <a:lnTo>
                  <a:pt x="9265" y="77168"/>
                </a:lnTo>
                <a:lnTo>
                  <a:pt x="1075" y="119494"/>
                </a:lnTo>
                <a:lnTo>
                  <a:pt x="0" y="142030"/>
                </a:lnTo>
                <a:lnTo>
                  <a:pt x="1075" y="165412"/>
                </a:lnTo>
                <a:lnTo>
                  <a:pt x="9265" y="208332"/>
                </a:lnTo>
                <a:lnTo>
                  <a:pt x="25921" y="246219"/>
                </a:lnTo>
                <a:lnTo>
                  <a:pt x="50492" y="275779"/>
                </a:lnTo>
                <a:lnTo>
                  <a:pt x="64425" y="286989"/>
                </a:lnTo>
                <a:lnTo>
                  <a:pt x="64425" y="282596"/>
                </a:lnTo>
                <a:lnTo>
                  <a:pt x="56418" y="273811"/>
                </a:lnTo>
                <a:lnTo>
                  <a:pt x="49783" y="265026"/>
                </a:lnTo>
                <a:lnTo>
                  <a:pt x="32579" y="226955"/>
                </a:lnTo>
                <a:lnTo>
                  <a:pt x="25661" y="187421"/>
                </a:lnTo>
                <a:lnTo>
                  <a:pt x="21963" y="139101"/>
                </a:lnTo>
                <a:lnTo>
                  <a:pt x="22466" y="124642"/>
                </a:lnTo>
                <a:lnTo>
                  <a:pt x="23793" y="110183"/>
                </a:lnTo>
                <a:lnTo>
                  <a:pt x="25669" y="96273"/>
                </a:lnTo>
                <a:lnTo>
                  <a:pt x="27820" y="83460"/>
                </a:lnTo>
                <a:lnTo>
                  <a:pt x="30108" y="69115"/>
                </a:lnTo>
                <a:lnTo>
                  <a:pt x="47129" y="26859"/>
                </a:lnTo>
                <a:lnTo>
                  <a:pt x="64425" y="5855"/>
                </a:lnTo>
                <a:lnTo>
                  <a:pt x="644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645907" y="3126262"/>
            <a:ext cx="67945" cy="287020"/>
          </a:xfrm>
          <a:custGeom>
            <a:avLst/>
            <a:gdLst/>
            <a:ahLst/>
            <a:cxnLst/>
            <a:rect l="l" t="t" r="r" b="b"/>
            <a:pathLst>
              <a:path w="67945" h="287020">
                <a:moveTo>
                  <a:pt x="0" y="0"/>
                </a:moveTo>
                <a:lnTo>
                  <a:pt x="0" y="5855"/>
                </a:lnTo>
                <a:lnTo>
                  <a:pt x="8007" y="14229"/>
                </a:lnTo>
                <a:lnTo>
                  <a:pt x="14642" y="22328"/>
                </a:lnTo>
                <a:lnTo>
                  <a:pt x="20178" y="30976"/>
                </a:lnTo>
                <a:lnTo>
                  <a:pt x="24892" y="40998"/>
                </a:lnTo>
                <a:lnTo>
                  <a:pt x="29239" y="49531"/>
                </a:lnTo>
                <a:lnTo>
                  <a:pt x="39533" y="86389"/>
                </a:lnTo>
                <a:lnTo>
                  <a:pt x="42416" y="131277"/>
                </a:lnTo>
                <a:lnTo>
                  <a:pt x="42416" y="162987"/>
                </a:lnTo>
                <a:lnTo>
                  <a:pt x="39533" y="204991"/>
                </a:lnTo>
                <a:lnTo>
                  <a:pt x="29239" y="242467"/>
                </a:lnTo>
                <a:lnTo>
                  <a:pt x="8007" y="275962"/>
                </a:lnTo>
                <a:lnTo>
                  <a:pt x="0" y="282596"/>
                </a:lnTo>
                <a:lnTo>
                  <a:pt x="0" y="286989"/>
                </a:lnTo>
                <a:lnTo>
                  <a:pt x="38504" y="249102"/>
                </a:lnTo>
                <a:lnTo>
                  <a:pt x="55618" y="211214"/>
                </a:lnTo>
                <a:lnTo>
                  <a:pt x="65821" y="167105"/>
                </a:lnTo>
                <a:lnTo>
                  <a:pt x="67354" y="142030"/>
                </a:lnTo>
                <a:lnTo>
                  <a:pt x="66233" y="121187"/>
                </a:lnTo>
                <a:lnTo>
                  <a:pt x="56853" y="80051"/>
                </a:lnTo>
                <a:lnTo>
                  <a:pt x="38916" y="40974"/>
                </a:lnTo>
                <a:lnTo>
                  <a:pt x="15168" y="116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928359" y="3484999"/>
            <a:ext cx="64769" cy="287020"/>
          </a:xfrm>
          <a:custGeom>
            <a:avLst/>
            <a:gdLst/>
            <a:ahLst/>
            <a:cxnLst/>
            <a:rect l="l" t="t" r="r" b="b"/>
            <a:pathLst>
              <a:path w="64770" h="287020">
                <a:moveTo>
                  <a:pt x="64425" y="0"/>
                </a:moveTo>
                <a:lnTo>
                  <a:pt x="26950" y="38711"/>
                </a:lnTo>
                <a:lnTo>
                  <a:pt x="8648" y="77010"/>
                </a:lnTo>
                <a:lnTo>
                  <a:pt x="869" y="121760"/>
                </a:lnTo>
                <a:lnTo>
                  <a:pt x="0" y="144959"/>
                </a:lnTo>
                <a:lnTo>
                  <a:pt x="869" y="167700"/>
                </a:lnTo>
                <a:lnTo>
                  <a:pt x="8648" y="210438"/>
                </a:lnTo>
                <a:lnTo>
                  <a:pt x="25715" y="248279"/>
                </a:lnTo>
                <a:lnTo>
                  <a:pt x="64425" y="286990"/>
                </a:lnTo>
                <a:lnTo>
                  <a:pt x="64425" y="281133"/>
                </a:lnTo>
                <a:lnTo>
                  <a:pt x="56189" y="274224"/>
                </a:lnTo>
                <a:lnTo>
                  <a:pt x="49051" y="266491"/>
                </a:lnTo>
                <a:lnTo>
                  <a:pt x="32396" y="227505"/>
                </a:lnTo>
                <a:lnTo>
                  <a:pt x="25669" y="188108"/>
                </a:lnTo>
                <a:lnTo>
                  <a:pt x="21963" y="139103"/>
                </a:lnTo>
                <a:lnTo>
                  <a:pt x="22466" y="124620"/>
                </a:lnTo>
                <a:lnTo>
                  <a:pt x="27820" y="81997"/>
                </a:lnTo>
                <a:lnTo>
                  <a:pt x="45894" y="26905"/>
                </a:lnTo>
                <a:lnTo>
                  <a:pt x="64425" y="8785"/>
                </a:lnTo>
                <a:lnTo>
                  <a:pt x="644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0" name="object 20"/>
          <p:cNvGrpSpPr/>
          <p:nvPr/>
        </p:nvGrpSpPr>
        <p:grpSpPr>
          <a:xfrm>
            <a:off x="6296614" y="3484999"/>
            <a:ext cx="242570" cy="287020"/>
            <a:chOff x="6296614" y="3484999"/>
            <a:chExt cx="242570" cy="287020"/>
          </a:xfrm>
        </p:grpSpPr>
        <p:sp>
          <p:nvSpPr>
            <p:cNvPr id="21" name="object 21"/>
            <p:cNvSpPr/>
            <p:nvPr/>
          </p:nvSpPr>
          <p:spPr>
            <a:xfrm>
              <a:off x="6471591" y="3484999"/>
              <a:ext cx="67945" cy="287020"/>
            </a:xfrm>
            <a:custGeom>
              <a:avLst/>
              <a:gdLst/>
              <a:ahLst/>
              <a:cxnLst/>
              <a:rect l="l" t="t" r="r" b="b"/>
              <a:pathLst>
                <a:path w="67945" h="287020">
                  <a:moveTo>
                    <a:pt x="0" y="0"/>
                  </a:moveTo>
                  <a:lnTo>
                    <a:pt x="0" y="8785"/>
                  </a:lnTo>
                  <a:lnTo>
                    <a:pt x="8007" y="15649"/>
                  </a:lnTo>
                  <a:lnTo>
                    <a:pt x="14642" y="23061"/>
                  </a:lnTo>
                  <a:lnTo>
                    <a:pt x="20178" y="31023"/>
                  </a:lnTo>
                  <a:lnTo>
                    <a:pt x="24892" y="39535"/>
                  </a:lnTo>
                  <a:lnTo>
                    <a:pt x="30474" y="49303"/>
                  </a:lnTo>
                  <a:lnTo>
                    <a:pt x="41707" y="100300"/>
                  </a:lnTo>
                  <a:lnTo>
                    <a:pt x="45391" y="147887"/>
                  </a:lnTo>
                  <a:lnTo>
                    <a:pt x="44887" y="163033"/>
                  </a:lnTo>
                  <a:lnTo>
                    <a:pt x="39535" y="207921"/>
                  </a:lnTo>
                  <a:lnTo>
                    <a:pt x="24892" y="253312"/>
                  </a:lnTo>
                  <a:lnTo>
                    <a:pt x="0" y="281133"/>
                  </a:lnTo>
                  <a:lnTo>
                    <a:pt x="0" y="286990"/>
                  </a:lnTo>
                  <a:lnTo>
                    <a:pt x="38504" y="249515"/>
                  </a:lnTo>
                  <a:lnTo>
                    <a:pt x="56853" y="210438"/>
                  </a:lnTo>
                  <a:lnTo>
                    <a:pt x="66233" y="167700"/>
                  </a:lnTo>
                  <a:lnTo>
                    <a:pt x="67354" y="144959"/>
                  </a:lnTo>
                  <a:lnTo>
                    <a:pt x="66256" y="122218"/>
                  </a:lnTo>
                  <a:lnTo>
                    <a:pt x="57471" y="79481"/>
                  </a:lnTo>
                  <a:lnTo>
                    <a:pt x="40770" y="41593"/>
                  </a:lnTo>
                  <a:lnTo>
                    <a:pt x="15603" y="11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96614" y="3596281"/>
              <a:ext cx="141299" cy="112745"/>
            </a:xfrm>
            <a:prstGeom prst="rect">
              <a:avLst/>
            </a:prstGeom>
          </p:spPr>
        </p:pic>
      </p:grpSp>
      <p:sp>
        <p:nvSpPr>
          <p:cNvPr id="23" name="object 23"/>
          <p:cNvSpPr/>
          <p:nvPr/>
        </p:nvSpPr>
        <p:spPr>
          <a:xfrm>
            <a:off x="7294498" y="3505502"/>
            <a:ext cx="0" cy="287020"/>
          </a:xfrm>
          <a:custGeom>
            <a:avLst/>
            <a:gdLst/>
            <a:ahLst/>
            <a:cxnLst/>
            <a:rect l="l" t="t" r="r" b="b"/>
            <a:pathLst>
              <a:path w="0" h="287020">
                <a:moveTo>
                  <a:pt x="0" y="0"/>
                </a:moveTo>
                <a:lnTo>
                  <a:pt x="0" y="286989"/>
                </a:lnTo>
              </a:path>
            </a:pathLst>
          </a:custGeom>
          <a:ln w="84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511202" y="3505502"/>
            <a:ext cx="0" cy="287020"/>
          </a:xfrm>
          <a:custGeom>
            <a:avLst/>
            <a:gdLst/>
            <a:ahLst/>
            <a:cxnLst/>
            <a:rect l="l" t="t" r="r" b="b"/>
            <a:pathLst>
              <a:path w="0" h="287020">
                <a:moveTo>
                  <a:pt x="0" y="0"/>
                </a:moveTo>
                <a:lnTo>
                  <a:pt x="0" y="286989"/>
                </a:lnTo>
              </a:path>
            </a:pathLst>
          </a:custGeom>
          <a:ln w="84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212124" y="2634284"/>
            <a:ext cx="101600" cy="1306195"/>
          </a:xfrm>
          <a:custGeom>
            <a:avLst/>
            <a:gdLst/>
            <a:ahLst/>
            <a:cxnLst/>
            <a:rect l="l" t="t" r="r" b="b"/>
            <a:pathLst>
              <a:path w="101600" h="1306195">
                <a:moveTo>
                  <a:pt x="101028" y="0"/>
                </a:moveTo>
                <a:lnTo>
                  <a:pt x="60032" y="20497"/>
                </a:lnTo>
                <a:lnTo>
                  <a:pt x="45389" y="68821"/>
                </a:lnTo>
                <a:lnTo>
                  <a:pt x="45389" y="231343"/>
                </a:lnTo>
                <a:lnTo>
                  <a:pt x="45389" y="241604"/>
                </a:lnTo>
                <a:lnTo>
                  <a:pt x="45389" y="352882"/>
                </a:lnTo>
                <a:lnTo>
                  <a:pt x="45389" y="472948"/>
                </a:lnTo>
                <a:lnTo>
                  <a:pt x="45389" y="532980"/>
                </a:lnTo>
                <a:lnTo>
                  <a:pt x="45389" y="582764"/>
                </a:lnTo>
                <a:lnTo>
                  <a:pt x="44386" y="597090"/>
                </a:lnTo>
                <a:lnTo>
                  <a:pt x="28003" y="634860"/>
                </a:lnTo>
                <a:lnTo>
                  <a:pt x="0" y="648652"/>
                </a:lnTo>
                <a:lnTo>
                  <a:pt x="0" y="657440"/>
                </a:lnTo>
                <a:lnTo>
                  <a:pt x="33680" y="679399"/>
                </a:lnTo>
                <a:lnTo>
                  <a:pt x="45389" y="726262"/>
                </a:lnTo>
                <a:lnTo>
                  <a:pt x="45389" y="762863"/>
                </a:lnTo>
                <a:lnTo>
                  <a:pt x="45389" y="774585"/>
                </a:lnTo>
                <a:lnTo>
                  <a:pt x="45389" y="1240205"/>
                </a:lnTo>
                <a:lnTo>
                  <a:pt x="45986" y="1254709"/>
                </a:lnTo>
                <a:lnTo>
                  <a:pt x="65620" y="1293329"/>
                </a:lnTo>
                <a:lnTo>
                  <a:pt x="101028" y="1306093"/>
                </a:lnTo>
                <a:lnTo>
                  <a:pt x="101028" y="1300238"/>
                </a:lnTo>
                <a:lnTo>
                  <a:pt x="93713" y="1300238"/>
                </a:lnTo>
                <a:lnTo>
                  <a:pt x="84924" y="1297317"/>
                </a:lnTo>
                <a:lnTo>
                  <a:pt x="79070" y="1291450"/>
                </a:lnTo>
                <a:lnTo>
                  <a:pt x="73215" y="1288529"/>
                </a:lnTo>
                <a:lnTo>
                  <a:pt x="67360" y="1282674"/>
                </a:lnTo>
                <a:lnTo>
                  <a:pt x="64427" y="1276807"/>
                </a:lnTo>
                <a:lnTo>
                  <a:pt x="62966" y="1270952"/>
                </a:lnTo>
                <a:lnTo>
                  <a:pt x="60032" y="1265097"/>
                </a:lnTo>
                <a:lnTo>
                  <a:pt x="57111" y="1257782"/>
                </a:lnTo>
                <a:lnTo>
                  <a:pt x="57111" y="1234351"/>
                </a:lnTo>
                <a:lnTo>
                  <a:pt x="57111" y="1067422"/>
                </a:lnTo>
                <a:lnTo>
                  <a:pt x="57111" y="723328"/>
                </a:lnTo>
                <a:lnTo>
                  <a:pt x="56642" y="715048"/>
                </a:lnTo>
                <a:lnTo>
                  <a:pt x="54635" y="700684"/>
                </a:lnTo>
                <a:lnTo>
                  <a:pt x="54178" y="694042"/>
                </a:lnTo>
                <a:lnTo>
                  <a:pt x="51244" y="685266"/>
                </a:lnTo>
                <a:lnTo>
                  <a:pt x="48323" y="679399"/>
                </a:lnTo>
                <a:lnTo>
                  <a:pt x="45389" y="675017"/>
                </a:lnTo>
                <a:lnTo>
                  <a:pt x="39535" y="669150"/>
                </a:lnTo>
                <a:lnTo>
                  <a:pt x="27825" y="663295"/>
                </a:lnTo>
                <a:lnTo>
                  <a:pt x="23723" y="659460"/>
                </a:lnTo>
                <a:lnTo>
                  <a:pt x="18122" y="656704"/>
                </a:lnTo>
                <a:lnTo>
                  <a:pt x="11137" y="655066"/>
                </a:lnTo>
                <a:lnTo>
                  <a:pt x="2933" y="654507"/>
                </a:lnTo>
                <a:lnTo>
                  <a:pt x="11137" y="652322"/>
                </a:lnTo>
                <a:lnTo>
                  <a:pt x="18122" y="650125"/>
                </a:lnTo>
                <a:lnTo>
                  <a:pt x="23723" y="647928"/>
                </a:lnTo>
                <a:lnTo>
                  <a:pt x="33680" y="642797"/>
                </a:lnTo>
                <a:lnTo>
                  <a:pt x="42468" y="634009"/>
                </a:lnTo>
                <a:lnTo>
                  <a:pt x="48323" y="629615"/>
                </a:lnTo>
                <a:lnTo>
                  <a:pt x="51244" y="623760"/>
                </a:lnTo>
                <a:lnTo>
                  <a:pt x="51244" y="614984"/>
                </a:lnTo>
                <a:lnTo>
                  <a:pt x="53403" y="607885"/>
                </a:lnTo>
                <a:lnTo>
                  <a:pt x="55270" y="599973"/>
                </a:lnTo>
                <a:lnTo>
                  <a:pt x="56134" y="594474"/>
                </a:lnTo>
                <a:lnTo>
                  <a:pt x="57111" y="594474"/>
                </a:lnTo>
                <a:lnTo>
                  <a:pt x="57111" y="231343"/>
                </a:lnTo>
                <a:lnTo>
                  <a:pt x="57150" y="67970"/>
                </a:lnTo>
                <a:lnTo>
                  <a:pt x="57467" y="56921"/>
                </a:lnTo>
                <a:lnTo>
                  <a:pt x="58343" y="47790"/>
                </a:lnTo>
                <a:lnTo>
                  <a:pt x="60032" y="40995"/>
                </a:lnTo>
                <a:lnTo>
                  <a:pt x="62966" y="32207"/>
                </a:lnTo>
                <a:lnTo>
                  <a:pt x="64427" y="26352"/>
                </a:lnTo>
                <a:lnTo>
                  <a:pt x="73215" y="20497"/>
                </a:lnTo>
                <a:lnTo>
                  <a:pt x="78587" y="16154"/>
                </a:lnTo>
                <a:lnTo>
                  <a:pt x="85471" y="12077"/>
                </a:lnTo>
                <a:lnTo>
                  <a:pt x="93179" y="8559"/>
                </a:lnTo>
                <a:lnTo>
                  <a:pt x="101028" y="5854"/>
                </a:lnTo>
                <a:lnTo>
                  <a:pt x="1010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6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99748" y="3558211"/>
            <a:ext cx="115674" cy="147887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6115774" y="3583939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121539" y="57150"/>
                </a:moveTo>
                <a:lnTo>
                  <a:pt x="65887" y="57150"/>
                </a:lnTo>
                <a:lnTo>
                  <a:pt x="65887" y="0"/>
                </a:lnTo>
                <a:lnTo>
                  <a:pt x="54178" y="0"/>
                </a:lnTo>
                <a:lnTo>
                  <a:pt x="54178" y="57150"/>
                </a:lnTo>
                <a:lnTo>
                  <a:pt x="0" y="57150"/>
                </a:lnTo>
                <a:lnTo>
                  <a:pt x="0" y="69850"/>
                </a:lnTo>
                <a:lnTo>
                  <a:pt x="54178" y="69850"/>
                </a:lnTo>
                <a:lnTo>
                  <a:pt x="54178" y="121920"/>
                </a:lnTo>
                <a:lnTo>
                  <a:pt x="65887" y="121920"/>
                </a:lnTo>
                <a:lnTo>
                  <a:pt x="65887" y="69850"/>
                </a:lnTo>
                <a:lnTo>
                  <a:pt x="121539" y="69850"/>
                </a:lnTo>
                <a:lnTo>
                  <a:pt x="121539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288631" y="3225799"/>
            <a:ext cx="120650" cy="123189"/>
          </a:xfrm>
          <a:custGeom>
            <a:avLst/>
            <a:gdLst/>
            <a:ahLst/>
            <a:cxnLst/>
            <a:rect l="l" t="t" r="r" b="b"/>
            <a:pathLst>
              <a:path w="120650" h="123189">
                <a:moveTo>
                  <a:pt x="120065" y="54610"/>
                </a:moveTo>
                <a:lnTo>
                  <a:pt x="67348" y="54610"/>
                </a:lnTo>
                <a:lnTo>
                  <a:pt x="67348" y="0"/>
                </a:lnTo>
                <a:lnTo>
                  <a:pt x="55638" y="0"/>
                </a:lnTo>
                <a:lnTo>
                  <a:pt x="55638" y="54610"/>
                </a:lnTo>
                <a:lnTo>
                  <a:pt x="0" y="54610"/>
                </a:lnTo>
                <a:lnTo>
                  <a:pt x="0" y="66040"/>
                </a:lnTo>
                <a:lnTo>
                  <a:pt x="55638" y="66040"/>
                </a:lnTo>
                <a:lnTo>
                  <a:pt x="55638" y="123190"/>
                </a:lnTo>
                <a:lnTo>
                  <a:pt x="67348" y="123190"/>
                </a:lnTo>
                <a:lnTo>
                  <a:pt x="67348" y="66040"/>
                </a:lnTo>
                <a:lnTo>
                  <a:pt x="120065" y="66040"/>
                </a:lnTo>
                <a:lnTo>
                  <a:pt x="120065" y="546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9" name="object 2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05004" y="3200938"/>
            <a:ext cx="115674" cy="147887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11558" y="3200938"/>
            <a:ext cx="118602" cy="147887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5437841" y="3280005"/>
            <a:ext cx="121920" cy="12065"/>
          </a:xfrm>
          <a:custGeom>
            <a:avLst/>
            <a:gdLst/>
            <a:ahLst/>
            <a:cxnLst/>
            <a:rect l="l" t="t" r="r" b="b"/>
            <a:pathLst>
              <a:path w="121920" h="12064">
                <a:moveTo>
                  <a:pt x="121531" y="0"/>
                </a:moveTo>
                <a:lnTo>
                  <a:pt x="0" y="0"/>
                </a:lnTo>
                <a:lnTo>
                  <a:pt x="0" y="11714"/>
                </a:lnTo>
                <a:lnTo>
                  <a:pt x="121531" y="11714"/>
                </a:lnTo>
                <a:lnTo>
                  <a:pt x="1215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792258" y="2922733"/>
            <a:ext cx="121920" cy="10795"/>
          </a:xfrm>
          <a:custGeom>
            <a:avLst/>
            <a:gdLst/>
            <a:ahLst/>
            <a:cxnLst/>
            <a:rect l="l" t="t" r="r" b="b"/>
            <a:pathLst>
              <a:path w="121920" h="10794">
                <a:moveTo>
                  <a:pt x="121531" y="0"/>
                </a:moveTo>
                <a:lnTo>
                  <a:pt x="0" y="0"/>
                </a:lnTo>
                <a:lnTo>
                  <a:pt x="0" y="10248"/>
                </a:lnTo>
                <a:lnTo>
                  <a:pt x="121531" y="10248"/>
                </a:lnTo>
                <a:lnTo>
                  <a:pt x="1215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3" name="object 3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11558" y="2839271"/>
            <a:ext cx="115674" cy="147887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916645" y="2839271"/>
            <a:ext cx="118604" cy="147887"/>
          </a:xfrm>
          <a:prstGeom prst="rect">
            <a:avLst/>
          </a:prstGeom>
        </p:spPr>
      </p:pic>
      <p:sp>
        <p:nvSpPr>
          <p:cNvPr id="35" name="object 35"/>
          <p:cNvSpPr/>
          <p:nvPr/>
        </p:nvSpPr>
        <p:spPr>
          <a:xfrm>
            <a:off x="4786249" y="2938779"/>
            <a:ext cx="200660" cy="699770"/>
          </a:xfrm>
          <a:custGeom>
            <a:avLst/>
            <a:gdLst/>
            <a:ahLst/>
            <a:cxnLst/>
            <a:rect l="l" t="t" r="r" b="b"/>
            <a:pathLst>
              <a:path w="200660" h="699770">
                <a:moveTo>
                  <a:pt x="93713" y="174307"/>
                </a:moveTo>
                <a:lnTo>
                  <a:pt x="92646" y="174307"/>
                </a:lnTo>
                <a:lnTo>
                  <a:pt x="91516" y="161137"/>
                </a:lnTo>
                <a:lnTo>
                  <a:pt x="88773" y="141960"/>
                </a:lnTo>
                <a:lnTo>
                  <a:pt x="78435" y="104533"/>
                </a:lnTo>
                <a:lnTo>
                  <a:pt x="51244" y="57175"/>
                </a:lnTo>
                <a:lnTo>
                  <a:pt x="15836" y="27520"/>
                </a:lnTo>
                <a:lnTo>
                  <a:pt x="2933" y="20561"/>
                </a:lnTo>
                <a:lnTo>
                  <a:pt x="0" y="23495"/>
                </a:lnTo>
                <a:lnTo>
                  <a:pt x="13017" y="31940"/>
                </a:lnTo>
                <a:lnTo>
                  <a:pt x="25069" y="41617"/>
                </a:lnTo>
                <a:lnTo>
                  <a:pt x="35217" y="52120"/>
                </a:lnTo>
                <a:lnTo>
                  <a:pt x="42468" y="63030"/>
                </a:lnTo>
                <a:lnTo>
                  <a:pt x="52832" y="76987"/>
                </a:lnTo>
                <a:lnTo>
                  <a:pt x="73215" y="125984"/>
                </a:lnTo>
                <a:lnTo>
                  <a:pt x="81445" y="177876"/>
                </a:lnTo>
                <a:lnTo>
                  <a:pt x="82003" y="196278"/>
                </a:lnTo>
                <a:lnTo>
                  <a:pt x="82003" y="259232"/>
                </a:lnTo>
                <a:lnTo>
                  <a:pt x="82003" y="284124"/>
                </a:lnTo>
                <a:lnTo>
                  <a:pt x="82003" y="415912"/>
                </a:lnTo>
                <a:lnTo>
                  <a:pt x="82003" y="437870"/>
                </a:lnTo>
                <a:lnTo>
                  <a:pt x="82003" y="500837"/>
                </a:lnTo>
                <a:lnTo>
                  <a:pt x="81495" y="515861"/>
                </a:lnTo>
                <a:lnTo>
                  <a:pt x="76136" y="566724"/>
                </a:lnTo>
                <a:lnTo>
                  <a:pt x="59461" y="609968"/>
                </a:lnTo>
                <a:lnTo>
                  <a:pt x="30022" y="651103"/>
                </a:lnTo>
                <a:lnTo>
                  <a:pt x="0" y="676541"/>
                </a:lnTo>
                <a:lnTo>
                  <a:pt x="2933" y="679475"/>
                </a:lnTo>
                <a:lnTo>
                  <a:pt x="51066" y="642493"/>
                </a:lnTo>
                <a:lnTo>
                  <a:pt x="71132" y="609993"/>
                </a:lnTo>
                <a:lnTo>
                  <a:pt x="84924" y="568185"/>
                </a:lnTo>
                <a:lnTo>
                  <a:pt x="92646" y="522795"/>
                </a:lnTo>
                <a:lnTo>
                  <a:pt x="93713" y="522795"/>
                </a:lnTo>
                <a:lnTo>
                  <a:pt x="93713" y="199199"/>
                </a:lnTo>
                <a:lnTo>
                  <a:pt x="93713" y="174307"/>
                </a:lnTo>
                <a:close/>
              </a:path>
              <a:path w="200660" h="699770">
                <a:moveTo>
                  <a:pt x="200596" y="0"/>
                </a:moveTo>
                <a:lnTo>
                  <a:pt x="118605" y="0"/>
                </a:lnTo>
                <a:lnTo>
                  <a:pt x="118605" y="11430"/>
                </a:lnTo>
                <a:lnTo>
                  <a:pt x="188887" y="11430"/>
                </a:lnTo>
                <a:lnTo>
                  <a:pt x="188887" y="228485"/>
                </a:lnTo>
                <a:lnTo>
                  <a:pt x="188887" y="238760"/>
                </a:lnTo>
                <a:lnTo>
                  <a:pt x="188887" y="458470"/>
                </a:lnTo>
                <a:lnTo>
                  <a:pt x="188887" y="470090"/>
                </a:lnTo>
                <a:lnTo>
                  <a:pt x="188887" y="688340"/>
                </a:lnTo>
                <a:lnTo>
                  <a:pt x="118605" y="688340"/>
                </a:lnTo>
                <a:lnTo>
                  <a:pt x="118605" y="699770"/>
                </a:lnTo>
                <a:lnTo>
                  <a:pt x="200596" y="699770"/>
                </a:lnTo>
                <a:lnTo>
                  <a:pt x="200596" y="688340"/>
                </a:lnTo>
                <a:lnTo>
                  <a:pt x="200596" y="470090"/>
                </a:lnTo>
                <a:lnTo>
                  <a:pt x="200596" y="458470"/>
                </a:lnTo>
                <a:lnTo>
                  <a:pt x="200596" y="238760"/>
                </a:lnTo>
                <a:lnTo>
                  <a:pt x="200596" y="228485"/>
                </a:lnTo>
                <a:lnTo>
                  <a:pt x="200596" y="11430"/>
                </a:lnTo>
                <a:lnTo>
                  <a:pt x="2005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638221" y="2938779"/>
            <a:ext cx="80645" cy="699770"/>
          </a:xfrm>
          <a:custGeom>
            <a:avLst/>
            <a:gdLst/>
            <a:ahLst/>
            <a:cxnLst/>
            <a:rect l="l" t="t" r="r" b="b"/>
            <a:pathLst>
              <a:path w="80644" h="699770">
                <a:moveTo>
                  <a:pt x="80530" y="0"/>
                </a:moveTo>
                <a:lnTo>
                  <a:pt x="0" y="0"/>
                </a:lnTo>
                <a:lnTo>
                  <a:pt x="0" y="11430"/>
                </a:lnTo>
                <a:lnTo>
                  <a:pt x="0" y="228485"/>
                </a:lnTo>
                <a:lnTo>
                  <a:pt x="0" y="699770"/>
                </a:lnTo>
                <a:lnTo>
                  <a:pt x="80530" y="699770"/>
                </a:lnTo>
                <a:lnTo>
                  <a:pt x="80530" y="688340"/>
                </a:lnTo>
                <a:lnTo>
                  <a:pt x="10248" y="688340"/>
                </a:lnTo>
                <a:lnTo>
                  <a:pt x="10248" y="470090"/>
                </a:lnTo>
                <a:lnTo>
                  <a:pt x="10248" y="458470"/>
                </a:lnTo>
                <a:lnTo>
                  <a:pt x="10248" y="238760"/>
                </a:lnTo>
                <a:lnTo>
                  <a:pt x="10248" y="228485"/>
                </a:lnTo>
                <a:lnTo>
                  <a:pt x="10248" y="11430"/>
                </a:lnTo>
                <a:lnTo>
                  <a:pt x="80530" y="11430"/>
                </a:lnTo>
                <a:lnTo>
                  <a:pt x="805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209347" y="3280005"/>
            <a:ext cx="121920" cy="12065"/>
          </a:xfrm>
          <a:custGeom>
            <a:avLst/>
            <a:gdLst/>
            <a:ahLst/>
            <a:cxnLst/>
            <a:rect l="l" t="t" r="r" b="b"/>
            <a:pathLst>
              <a:path w="121920" h="12064">
                <a:moveTo>
                  <a:pt x="121531" y="0"/>
                </a:moveTo>
                <a:lnTo>
                  <a:pt x="0" y="0"/>
                </a:lnTo>
                <a:lnTo>
                  <a:pt x="0" y="11714"/>
                </a:lnTo>
                <a:lnTo>
                  <a:pt x="121531" y="11714"/>
                </a:lnTo>
                <a:lnTo>
                  <a:pt x="1215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860786" y="3280005"/>
            <a:ext cx="120650" cy="12065"/>
          </a:xfrm>
          <a:custGeom>
            <a:avLst/>
            <a:gdLst/>
            <a:ahLst/>
            <a:cxnLst/>
            <a:rect l="l" t="t" r="r" b="b"/>
            <a:pathLst>
              <a:path w="120650" h="12064">
                <a:moveTo>
                  <a:pt x="120067" y="0"/>
                </a:moveTo>
                <a:lnTo>
                  <a:pt x="0" y="0"/>
                </a:lnTo>
                <a:lnTo>
                  <a:pt x="0" y="11714"/>
                </a:lnTo>
                <a:lnTo>
                  <a:pt x="120067" y="11714"/>
                </a:lnTo>
                <a:lnTo>
                  <a:pt x="1200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015921" y="3260978"/>
            <a:ext cx="120650" cy="52705"/>
          </a:xfrm>
          <a:custGeom>
            <a:avLst/>
            <a:gdLst/>
            <a:ahLst/>
            <a:cxnLst/>
            <a:rect l="l" t="t" r="r" b="b"/>
            <a:pathLst>
              <a:path w="120650" h="52704">
                <a:moveTo>
                  <a:pt x="120065" y="42456"/>
                </a:moveTo>
                <a:lnTo>
                  <a:pt x="0" y="42456"/>
                </a:lnTo>
                <a:lnTo>
                  <a:pt x="0" y="52705"/>
                </a:lnTo>
                <a:lnTo>
                  <a:pt x="120065" y="52705"/>
                </a:lnTo>
                <a:lnTo>
                  <a:pt x="120065" y="42456"/>
                </a:lnTo>
                <a:close/>
              </a:path>
              <a:path w="120650" h="52704">
                <a:moveTo>
                  <a:pt x="120065" y="0"/>
                </a:moveTo>
                <a:lnTo>
                  <a:pt x="0" y="0"/>
                </a:lnTo>
                <a:lnTo>
                  <a:pt x="0" y="10248"/>
                </a:lnTo>
                <a:lnTo>
                  <a:pt x="120065" y="10248"/>
                </a:lnTo>
                <a:lnTo>
                  <a:pt x="1200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7357928" y="3458994"/>
            <a:ext cx="91440" cy="3124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850" i="1">
                <a:latin typeface="Times New Roman"/>
                <a:cs typeface="Times New Roman"/>
              </a:rPr>
              <a:t>f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988717" y="3097328"/>
            <a:ext cx="91440" cy="3124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850" i="1">
                <a:latin typeface="Times New Roman"/>
                <a:cs typeface="Times New Roman"/>
              </a:rPr>
              <a:t>f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468406" y="2946512"/>
            <a:ext cx="274320" cy="3124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850" spc="-15" i="1">
                <a:latin typeface="Times New Roman"/>
                <a:cs typeface="Times New Roman"/>
              </a:rPr>
              <a:t>T</a:t>
            </a:r>
            <a:r>
              <a:rPr dirty="0" baseline="-22727" sz="1650" spc="-22" i="1">
                <a:latin typeface="Times New Roman"/>
                <a:cs typeface="Times New Roman"/>
              </a:rPr>
              <a:t>S</a:t>
            </a:r>
            <a:endParaRPr baseline="-22727" sz="16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301411" y="2946512"/>
            <a:ext cx="278765" cy="3124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850" spc="5" i="1">
                <a:latin typeface="Times New Roman"/>
                <a:cs typeface="Times New Roman"/>
              </a:rPr>
              <a:t>T</a:t>
            </a:r>
            <a:r>
              <a:rPr dirty="0" baseline="-22727" sz="1650" spc="7" i="1">
                <a:latin typeface="Times New Roman"/>
                <a:cs typeface="Times New Roman"/>
              </a:rPr>
              <a:t>S</a:t>
            </a:r>
            <a:endParaRPr baseline="-22727" sz="16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505012" y="2589238"/>
            <a:ext cx="274320" cy="3124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850" spc="-15" i="1">
                <a:latin typeface="Times New Roman"/>
                <a:cs typeface="Times New Roman"/>
              </a:rPr>
              <a:t>T</a:t>
            </a:r>
            <a:r>
              <a:rPr dirty="0" baseline="-25252" sz="1650" spc="-22" i="1">
                <a:latin typeface="Times New Roman"/>
                <a:cs typeface="Times New Roman"/>
              </a:rPr>
              <a:t>S</a:t>
            </a:r>
            <a:endParaRPr baseline="-25252" sz="16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67137" y="3097328"/>
            <a:ext cx="800100" cy="3124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40055" algn="l"/>
              </a:tabLst>
            </a:pPr>
            <a:r>
              <a:rPr dirty="0" sz="1850" spc="5" i="1">
                <a:latin typeface="Times New Roman"/>
                <a:cs typeface="Times New Roman"/>
              </a:rPr>
              <a:t>H	</a:t>
            </a:r>
            <a:r>
              <a:rPr dirty="0" sz="1850">
                <a:latin typeface="Times New Roman"/>
                <a:cs typeface="Times New Roman"/>
              </a:rPr>
              <a:t>(</a:t>
            </a:r>
            <a:r>
              <a:rPr dirty="0" sz="1850" spc="-65">
                <a:latin typeface="Times New Roman"/>
                <a:cs typeface="Times New Roman"/>
              </a:rPr>
              <a:t> </a:t>
            </a:r>
            <a:r>
              <a:rPr dirty="0" sz="1850" i="1">
                <a:latin typeface="Times New Roman"/>
                <a:cs typeface="Times New Roman"/>
              </a:rPr>
              <a:t>f</a:t>
            </a:r>
            <a:r>
              <a:rPr dirty="0" sz="1850" spc="25" i="1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)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912801" y="3615597"/>
            <a:ext cx="94615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-10" i="1"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558456" y="3458994"/>
            <a:ext cx="382905" cy="3124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850">
                <a:latin typeface="Times New Roman"/>
                <a:cs typeface="Times New Roman"/>
              </a:rPr>
              <a:t>/</a:t>
            </a:r>
            <a:r>
              <a:rPr dirty="0" sz="1850" spc="-95">
                <a:latin typeface="Times New Roman"/>
                <a:cs typeface="Times New Roman"/>
              </a:rPr>
              <a:t> </a:t>
            </a:r>
            <a:r>
              <a:rPr dirty="0" sz="1850" spc="-40">
                <a:latin typeface="Times New Roman"/>
                <a:cs typeface="Times New Roman"/>
              </a:rPr>
              <a:t>2</a:t>
            </a:r>
            <a:r>
              <a:rPr dirty="0" sz="1850" spc="5" i="1">
                <a:latin typeface="Times New Roman"/>
                <a:cs typeface="Times New Roman"/>
              </a:rPr>
              <a:t>T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087116" y="3256860"/>
            <a:ext cx="94615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-10" i="1"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729846" y="3097328"/>
            <a:ext cx="385445" cy="3124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850">
                <a:latin typeface="Times New Roman"/>
                <a:cs typeface="Times New Roman"/>
              </a:rPr>
              <a:t>/</a:t>
            </a:r>
            <a:r>
              <a:rPr dirty="0" sz="1850" spc="-95">
                <a:latin typeface="Times New Roman"/>
                <a:cs typeface="Times New Roman"/>
              </a:rPr>
              <a:t> </a:t>
            </a:r>
            <a:r>
              <a:rPr dirty="0" sz="1850" spc="-20">
                <a:latin typeface="Times New Roman"/>
                <a:cs typeface="Times New Roman"/>
              </a:rPr>
              <a:t>2</a:t>
            </a:r>
            <a:r>
              <a:rPr dirty="0" sz="1850" spc="5" i="1">
                <a:latin typeface="Times New Roman"/>
                <a:cs typeface="Times New Roman"/>
              </a:rPr>
              <a:t>T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231930" y="3256860"/>
            <a:ext cx="94615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-10" i="1"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589270" y="2898122"/>
            <a:ext cx="94615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-10" i="1"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873198" y="3097328"/>
            <a:ext cx="385445" cy="3124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850">
                <a:latin typeface="Times New Roman"/>
                <a:cs typeface="Times New Roman"/>
              </a:rPr>
              <a:t>/</a:t>
            </a:r>
            <a:r>
              <a:rPr dirty="0" sz="1850" spc="-95">
                <a:latin typeface="Times New Roman"/>
                <a:cs typeface="Times New Roman"/>
              </a:rPr>
              <a:t> </a:t>
            </a:r>
            <a:r>
              <a:rPr dirty="0" sz="1850" spc="-20">
                <a:latin typeface="Times New Roman"/>
                <a:cs typeface="Times New Roman"/>
              </a:rPr>
              <a:t>2</a:t>
            </a:r>
            <a:r>
              <a:rPr dirty="0" sz="1850" spc="5" i="1">
                <a:latin typeface="Times New Roman"/>
                <a:cs typeface="Times New Roman"/>
              </a:rPr>
              <a:t>T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723850" y="2669337"/>
            <a:ext cx="1889760" cy="740410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  <a:tabLst>
                <a:tab pos="469265" algn="l"/>
                <a:tab pos="923290" algn="l"/>
                <a:tab pos="1518920" algn="l"/>
              </a:tabLst>
            </a:pPr>
            <a:r>
              <a:rPr dirty="0" sz="1850" spc="5">
                <a:latin typeface="Times New Roman"/>
                <a:cs typeface="Times New Roman"/>
              </a:rPr>
              <a:t>0</a:t>
            </a:r>
            <a:r>
              <a:rPr dirty="0" sz="1850" spc="5">
                <a:latin typeface="Times New Roman"/>
                <a:cs typeface="Times New Roman"/>
              </a:rPr>
              <a:t>	</a:t>
            </a:r>
            <a:r>
              <a:rPr dirty="0" sz="1850" i="1">
                <a:latin typeface="Times New Roman"/>
                <a:cs typeface="Times New Roman"/>
              </a:rPr>
              <a:t>f</a:t>
            </a:r>
            <a:r>
              <a:rPr dirty="0" sz="1850" i="1">
                <a:latin typeface="Times New Roman"/>
                <a:cs typeface="Times New Roman"/>
              </a:rPr>
              <a:t>	</a:t>
            </a:r>
            <a:r>
              <a:rPr dirty="0" sz="1850" spc="5">
                <a:latin typeface="Times New Roman"/>
                <a:cs typeface="Times New Roman"/>
              </a:rPr>
              <a:t>1</a:t>
            </a:r>
            <a:r>
              <a:rPr dirty="0" sz="1850" spc="5">
                <a:latin typeface="Times New Roman"/>
                <a:cs typeface="Times New Roman"/>
              </a:rPr>
              <a:t>	</a:t>
            </a:r>
            <a:r>
              <a:rPr dirty="0" sz="1850">
                <a:latin typeface="Times New Roman"/>
                <a:cs typeface="Times New Roman"/>
              </a:rPr>
              <a:t>/</a:t>
            </a:r>
            <a:r>
              <a:rPr dirty="0" sz="1850" spc="-95">
                <a:latin typeface="Times New Roman"/>
                <a:cs typeface="Times New Roman"/>
              </a:rPr>
              <a:t> </a:t>
            </a:r>
            <a:r>
              <a:rPr dirty="0" sz="1850" spc="-40">
                <a:latin typeface="Times New Roman"/>
                <a:cs typeface="Times New Roman"/>
              </a:rPr>
              <a:t>2</a:t>
            </a:r>
            <a:r>
              <a:rPr dirty="0" sz="1850" spc="5" i="1">
                <a:latin typeface="Times New Roman"/>
                <a:cs typeface="Times New Roman"/>
              </a:rPr>
              <a:t>T</a:t>
            </a:r>
            <a:endParaRPr sz="1850">
              <a:latin typeface="Times New Roman"/>
              <a:cs typeface="Times New Roman"/>
            </a:endParaRPr>
          </a:p>
          <a:p>
            <a:pPr marL="962660">
              <a:lnSpc>
                <a:spcPct val="100000"/>
              </a:lnSpc>
              <a:spcBef>
                <a:spcPts val="595"/>
              </a:spcBef>
              <a:tabLst>
                <a:tab pos="1417955" algn="l"/>
              </a:tabLst>
            </a:pPr>
            <a:r>
              <a:rPr dirty="0" sz="1850" i="1">
                <a:latin typeface="Times New Roman"/>
                <a:cs typeface="Times New Roman"/>
              </a:rPr>
              <a:t>f	</a:t>
            </a:r>
            <a:r>
              <a:rPr dirty="0" sz="1850" spc="5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637370" y="3444282"/>
            <a:ext cx="94615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-10" i="1"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394321" y="3284750"/>
            <a:ext cx="269875" cy="3124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850" spc="-40">
                <a:latin typeface="Times New Roman"/>
                <a:cs typeface="Times New Roman"/>
              </a:rPr>
              <a:t>2</a:t>
            </a:r>
            <a:r>
              <a:rPr dirty="0" sz="1850" spc="5" i="1">
                <a:latin typeface="Times New Roman"/>
                <a:cs typeface="Times New Roman"/>
              </a:rPr>
              <a:t>T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955191" y="3458994"/>
            <a:ext cx="144145" cy="3124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850" spc="5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275790" y="3097328"/>
            <a:ext cx="144145" cy="3124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850" spc="5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594849" y="3606882"/>
            <a:ext cx="144145" cy="3124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850" spc="5">
                <a:latin typeface="Times New Roman"/>
                <a:cs typeface="Times New Roman"/>
              </a:rPr>
              <a:t>0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373819" y="2946512"/>
            <a:ext cx="412115" cy="3124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98780" algn="l"/>
              </a:tabLst>
            </a:pPr>
            <a:r>
              <a:rPr dirty="0" u="sng" sz="18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50" spc="1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5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	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701669" y="3097328"/>
            <a:ext cx="619760" cy="3124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30200" algn="l"/>
              </a:tabLst>
            </a:pPr>
            <a:r>
              <a:rPr dirty="0" sz="1850" spc="5">
                <a:latin typeface="Times New Roman"/>
                <a:cs typeface="Times New Roman"/>
              </a:rPr>
              <a:t>1</a:t>
            </a:r>
            <a:r>
              <a:rPr dirty="0" sz="1850" spc="5">
                <a:latin typeface="Times New Roman"/>
                <a:cs typeface="Times New Roman"/>
              </a:rPr>
              <a:t>	</a:t>
            </a:r>
            <a:r>
              <a:rPr dirty="0" sz="1850" spc="15">
                <a:latin typeface="Times New Roman"/>
                <a:cs typeface="Times New Roman"/>
              </a:rPr>
              <a:t>s</a:t>
            </a:r>
            <a:r>
              <a:rPr dirty="0" sz="1850" spc="-15">
                <a:latin typeface="Times New Roman"/>
                <a:cs typeface="Times New Roman"/>
              </a:rPr>
              <a:t>i</a:t>
            </a:r>
            <a:r>
              <a:rPr dirty="0" sz="1850" spc="5">
                <a:latin typeface="Times New Roman"/>
                <a:cs typeface="Times New Roman"/>
              </a:rPr>
              <a:t>n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394180" y="3284750"/>
            <a:ext cx="144145" cy="3124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850" spc="5"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369208" y="3256860"/>
            <a:ext cx="213360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>
                <a:latin typeface="Times New Roman"/>
                <a:cs typeface="Times New Roman"/>
              </a:rPr>
              <a:t>RC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63" name="object 6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468368" y="3237543"/>
            <a:ext cx="140932" cy="114209"/>
          </a:xfrm>
          <a:prstGeom prst="rect">
            <a:avLst/>
          </a:prstGeom>
        </p:spPr>
      </p:pic>
      <p:pic>
        <p:nvPicPr>
          <p:cNvPr id="64" name="object 6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10621" y="3237543"/>
            <a:ext cx="142030" cy="114209"/>
          </a:xfrm>
          <a:prstGeom prst="rect">
            <a:avLst/>
          </a:prstGeom>
        </p:spPr>
      </p:pic>
      <p:pic>
        <p:nvPicPr>
          <p:cNvPr id="65" name="object 6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970529" y="2878805"/>
            <a:ext cx="140932" cy="114211"/>
          </a:xfrm>
          <a:prstGeom prst="rect">
            <a:avLst/>
          </a:prstGeom>
        </p:spPr>
      </p:pic>
      <p:pic>
        <p:nvPicPr>
          <p:cNvPr id="66" name="object 6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386447" y="3089655"/>
            <a:ext cx="139103" cy="108353"/>
          </a:xfrm>
          <a:prstGeom prst="rect">
            <a:avLst/>
          </a:prstGeom>
        </p:spPr>
      </p:pic>
      <p:pic>
        <p:nvPicPr>
          <p:cNvPr id="67" name="object 6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487113" y="3424966"/>
            <a:ext cx="139467" cy="114209"/>
          </a:xfrm>
          <a:prstGeom prst="rect">
            <a:avLst/>
          </a:prstGeom>
        </p:spPr>
      </p:pic>
      <p:sp>
        <p:nvSpPr>
          <p:cNvPr id="68" name="object 68"/>
          <p:cNvSpPr/>
          <p:nvPr/>
        </p:nvSpPr>
        <p:spPr>
          <a:xfrm>
            <a:off x="3181454" y="4772061"/>
            <a:ext cx="67945" cy="288925"/>
          </a:xfrm>
          <a:custGeom>
            <a:avLst/>
            <a:gdLst/>
            <a:ahLst/>
            <a:cxnLst/>
            <a:rect l="l" t="t" r="r" b="b"/>
            <a:pathLst>
              <a:path w="67944" h="288925">
                <a:moveTo>
                  <a:pt x="67355" y="0"/>
                </a:moveTo>
                <a:lnTo>
                  <a:pt x="33677" y="20500"/>
                </a:lnTo>
                <a:lnTo>
                  <a:pt x="21963" y="60034"/>
                </a:lnTo>
                <a:lnTo>
                  <a:pt x="22009" y="66623"/>
                </a:lnTo>
                <a:lnTo>
                  <a:pt x="22329" y="73212"/>
                </a:lnTo>
                <a:lnTo>
                  <a:pt x="23198" y="79801"/>
                </a:lnTo>
                <a:lnTo>
                  <a:pt x="24892" y="86390"/>
                </a:lnTo>
                <a:lnTo>
                  <a:pt x="27820" y="96640"/>
                </a:lnTo>
                <a:lnTo>
                  <a:pt x="27820" y="117139"/>
                </a:lnTo>
                <a:lnTo>
                  <a:pt x="24892" y="122995"/>
                </a:lnTo>
                <a:lnTo>
                  <a:pt x="19036" y="128852"/>
                </a:lnTo>
                <a:lnTo>
                  <a:pt x="16107" y="134710"/>
                </a:lnTo>
                <a:lnTo>
                  <a:pt x="8785" y="140567"/>
                </a:lnTo>
                <a:lnTo>
                  <a:pt x="0" y="143496"/>
                </a:lnTo>
                <a:lnTo>
                  <a:pt x="0" y="147887"/>
                </a:lnTo>
                <a:lnTo>
                  <a:pt x="8785" y="147887"/>
                </a:lnTo>
                <a:lnTo>
                  <a:pt x="16107" y="153744"/>
                </a:lnTo>
                <a:lnTo>
                  <a:pt x="21963" y="159602"/>
                </a:lnTo>
                <a:lnTo>
                  <a:pt x="24892" y="165459"/>
                </a:lnTo>
                <a:lnTo>
                  <a:pt x="27820" y="174244"/>
                </a:lnTo>
                <a:lnTo>
                  <a:pt x="27820" y="194744"/>
                </a:lnTo>
                <a:lnTo>
                  <a:pt x="24892" y="202064"/>
                </a:lnTo>
                <a:lnTo>
                  <a:pt x="23198" y="210301"/>
                </a:lnTo>
                <a:lnTo>
                  <a:pt x="22329" y="217439"/>
                </a:lnTo>
                <a:lnTo>
                  <a:pt x="22009" y="223479"/>
                </a:lnTo>
                <a:lnTo>
                  <a:pt x="21963" y="228420"/>
                </a:lnTo>
                <a:lnTo>
                  <a:pt x="22558" y="239128"/>
                </a:lnTo>
                <a:lnTo>
                  <a:pt x="40587" y="275688"/>
                </a:lnTo>
                <a:lnTo>
                  <a:pt x="67355" y="288455"/>
                </a:lnTo>
                <a:lnTo>
                  <a:pt x="67355" y="282597"/>
                </a:lnTo>
                <a:lnTo>
                  <a:pt x="58569" y="279669"/>
                </a:lnTo>
                <a:lnTo>
                  <a:pt x="51248" y="273812"/>
                </a:lnTo>
                <a:lnTo>
                  <a:pt x="48319" y="267956"/>
                </a:lnTo>
                <a:lnTo>
                  <a:pt x="42463" y="262098"/>
                </a:lnTo>
                <a:lnTo>
                  <a:pt x="39535" y="253312"/>
                </a:lnTo>
                <a:lnTo>
                  <a:pt x="39535" y="231349"/>
                </a:lnTo>
                <a:lnTo>
                  <a:pt x="42463" y="219636"/>
                </a:lnTo>
                <a:lnTo>
                  <a:pt x="45392" y="210850"/>
                </a:lnTo>
                <a:lnTo>
                  <a:pt x="45284" y="194744"/>
                </a:lnTo>
                <a:lnTo>
                  <a:pt x="25807" y="153928"/>
                </a:lnTo>
                <a:lnTo>
                  <a:pt x="11714" y="143496"/>
                </a:lnTo>
                <a:lnTo>
                  <a:pt x="19103" y="140292"/>
                </a:lnTo>
                <a:lnTo>
                  <a:pt x="43195" y="107072"/>
                </a:lnTo>
                <a:lnTo>
                  <a:pt x="45392" y="92247"/>
                </a:lnTo>
                <a:lnTo>
                  <a:pt x="45392" y="77604"/>
                </a:lnTo>
                <a:lnTo>
                  <a:pt x="42463" y="68820"/>
                </a:lnTo>
                <a:lnTo>
                  <a:pt x="39535" y="57105"/>
                </a:lnTo>
                <a:lnTo>
                  <a:pt x="39535" y="35142"/>
                </a:lnTo>
                <a:lnTo>
                  <a:pt x="42463" y="26356"/>
                </a:lnTo>
                <a:lnTo>
                  <a:pt x="48319" y="20500"/>
                </a:lnTo>
                <a:lnTo>
                  <a:pt x="51248" y="11714"/>
                </a:lnTo>
                <a:lnTo>
                  <a:pt x="58569" y="8785"/>
                </a:lnTo>
                <a:lnTo>
                  <a:pt x="67355" y="5857"/>
                </a:lnTo>
                <a:lnTo>
                  <a:pt x="673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051209" y="4772061"/>
            <a:ext cx="69215" cy="288925"/>
          </a:xfrm>
          <a:custGeom>
            <a:avLst/>
            <a:gdLst/>
            <a:ahLst/>
            <a:cxnLst/>
            <a:rect l="l" t="t" r="r" b="b"/>
            <a:pathLst>
              <a:path w="69214" h="288925">
                <a:moveTo>
                  <a:pt x="0" y="0"/>
                </a:moveTo>
                <a:lnTo>
                  <a:pt x="0" y="5857"/>
                </a:lnTo>
                <a:lnTo>
                  <a:pt x="6543" y="8557"/>
                </a:lnTo>
                <a:lnTo>
                  <a:pt x="12812" y="12080"/>
                </a:lnTo>
                <a:lnTo>
                  <a:pt x="18532" y="16153"/>
                </a:lnTo>
                <a:lnTo>
                  <a:pt x="23427" y="20500"/>
                </a:lnTo>
                <a:lnTo>
                  <a:pt x="26356" y="29284"/>
                </a:lnTo>
                <a:lnTo>
                  <a:pt x="29284" y="35142"/>
                </a:lnTo>
                <a:lnTo>
                  <a:pt x="29284" y="57105"/>
                </a:lnTo>
                <a:lnTo>
                  <a:pt x="26356" y="68820"/>
                </a:lnTo>
                <a:lnTo>
                  <a:pt x="26356" y="77604"/>
                </a:lnTo>
                <a:lnTo>
                  <a:pt x="23427" y="86390"/>
                </a:lnTo>
                <a:lnTo>
                  <a:pt x="23427" y="92247"/>
                </a:lnTo>
                <a:lnTo>
                  <a:pt x="36309" y="129516"/>
                </a:lnTo>
                <a:lnTo>
                  <a:pt x="57105" y="144960"/>
                </a:lnTo>
                <a:lnTo>
                  <a:pt x="48892" y="149398"/>
                </a:lnTo>
                <a:lnTo>
                  <a:pt x="25624" y="181382"/>
                </a:lnTo>
                <a:lnTo>
                  <a:pt x="23427" y="196208"/>
                </a:lnTo>
                <a:lnTo>
                  <a:pt x="23885" y="201149"/>
                </a:lnTo>
                <a:lnTo>
                  <a:pt x="24891" y="207189"/>
                </a:lnTo>
                <a:lnTo>
                  <a:pt x="25898" y="214327"/>
                </a:lnTo>
                <a:lnTo>
                  <a:pt x="26356" y="222563"/>
                </a:lnTo>
                <a:lnTo>
                  <a:pt x="29284" y="231349"/>
                </a:lnTo>
                <a:lnTo>
                  <a:pt x="29284" y="253312"/>
                </a:lnTo>
                <a:lnTo>
                  <a:pt x="26356" y="262098"/>
                </a:lnTo>
                <a:lnTo>
                  <a:pt x="20500" y="267956"/>
                </a:lnTo>
                <a:lnTo>
                  <a:pt x="17571" y="276740"/>
                </a:lnTo>
                <a:lnTo>
                  <a:pt x="0" y="282597"/>
                </a:lnTo>
                <a:lnTo>
                  <a:pt x="0" y="288455"/>
                </a:lnTo>
                <a:lnTo>
                  <a:pt x="33677" y="267956"/>
                </a:lnTo>
                <a:lnTo>
                  <a:pt x="45392" y="228420"/>
                </a:lnTo>
                <a:lnTo>
                  <a:pt x="45346" y="222244"/>
                </a:lnTo>
                <a:lnTo>
                  <a:pt x="45026" y="216341"/>
                </a:lnTo>
                <a:lnTo>
                  <a:pt x="44156" y="209889"/>
                </a:lnTo>
                <a:lnTo>
                  <a:pt x="42463" y="202064"/>
                </a:lnTo>
                <a:lnTo>
                  <a:pt x="42463" y="194744"/>
                </a:lnTo>
                <a:lnTo>
                  <a:pt x="39535" y="185958"/>
                </a:lnTo>
                <a:lnTo>
                  <a:pt x="39535" y="171316"/>
                </a:lnTo>
                <a:lnTo>
                  <a:pt x="42463" y="165459"/>
                </a:lnTo>
                <a:lnTo>
                  <a:pt x="48319" y="159602"/>
                </a:lnTo>
                <a:lnTo>
                  <a:pt x="51248" y="153744"/>
                </a:lnTo>
                <a:lnTo>
                  <a:pt x="60034" y="147887"/>
                </a:lnTo>
                <a:lnTo>
                  <a:pt x="68820" y="147887"/>
                </a:lnTo>
                <a:lnTo>
                  <a:pt x="68820" y="143496"/>
                </a:lnTo>
                <a:lnTo>
                  <a:pt x="60034" y="140567"/>
                </a:lnTo>
                <a:lnTo>
                  <a:pt x="51248" y="134710"/>
                </a:lnTo>
                <a:lnTo>
                  <a:pt x="48319" y="128852"/>
                </a:lnTo>
                <a:lnTo>
                  <a:pt x="42463" y="122995"/>
                </a:lnTo>
                <a:lnTo>
                  <a:pt x="39535" y="117139"/>
                </a:lnTo>
                <a:lnTo>
                  <a:pt x="39535" y="95176"/>
                </a:lnTo>
                <a:lnTo>
                  <a:pt x="42463" y="86390"/>
                </a:lnTo>
                <a:lnTo>
                  <a:pt x="44156" y="79801"/>
                </a:lnTo>
                <a:lnTo>
                  <a:pt x="45026" y="73212"/>
                </a:lnTo>
                <a:lnTo>
                  <a:pt x="45346" y="66623"/>
                </a:lnTo>
                <a:lnTo>
                  <a:pt x="45392" y="60034"/>
                </a:lnTo>
                <a:lnTo>
                  <a:pt x="44797" y="50356"/>
                </a:lnTo>
                <a:lnTo>
                  <a:pt x="27386" y="12766"/>
                </a:lnTo>
                <a:lnTo>
                  <a:pt x="10410" y="279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367491" y="4931666"/>
            <a:ext cx="934719" cy="0"/>
          </a:xfrm>
          <a:custGeom>
            <a:avLst/>
            <a:gdLst/>
            <a:ahLst/>
            <a:cxnLst/>
            <a:rect l="l" t="t" r="r" b="b"/>
            <a:pathLst>
              <a:path w="934720" h="0">
                <a:moveTo>
                  <a:pt x="0" y="0"/>
                </a:moveTo>
                <a:lnTo>
                  <a:pt x="934177" y="0"/>
                </a:lnTo>
              </a:path>
            </a:pathLst>
          </a:custGeom>
          <a:ln w="85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349983" y="4931666"/>
            <a:ext cx="1313815" cy="0"/>
          </a:xfrm>
          <a:custGeom>
            <a:avLst/>
            <a:gdLst/>
            <a:ahLst/>
            <a:cxnLst/>
            <a:rect l="l" t="t" r="r" b="b"/>
            <a:pathLst>
              <a:path w="1313815" h="0">
                <a:moveTo>
                  <a:pt x="0" y="0"/>
                </a:moveTo>
                <a:lnTo>
                  <a:pt x="1313428" y="0"/>
                </a:lnTo>
              </a:path>
            </a:pathLst>
          </a:custGeom>
          <a:ln w="85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3064788" y="4735737"/>
            <a:ext cx="94615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-1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067645" y="4902660"/>
            <a:ext cx="213360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>
                <a:latin typeface="Times New Roman"/>
                <a:cs typeface="Times New Roman"/>
              </a:rPr>
              <a:t>RC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341097" y="4593776"/>
            <a:ext cx="957580" cy="3124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488950" algn="l"/>
              </a:tabLst>
            </a:pPr>
            <a:r>
              <a:rPr dirty="0" sz="1850" spc="-10">
                <a:latin typeface="Times New Roman"/>
                <a:cs typeface="Times New Roman"/>
              </a:rPr>
              <a:t>s</a:t>
            </a:r>
            <a:r>
              <a:rPr dirty="0" sz="1850" spc="10">
                <a:latin typeface="Times New Roman"/>
                <a:cs typeface="Times New Roman"/>
              </a:rPr>
              <a:t>i</a:t>
            </a:r>
            <a:r>
              <a:rPr dirty="0" sz="1850" spc="5">
                <a:latin typeface="Times New Roman"/>
                <a:cs typeface="Times New Roman"/>
              </a:rPr>
              <a:t>n</a:t>
            </a:r>
            <a:r>
              <a:rPr dirty="0" sz="1850">
                <a:latin typeface="Times New Roman"/>
                <a:cs typeface="Times New Roman"/>
              </a:rPr>
              <a:t>	</a:t>
            </a:r>
            <a:r>
              <a:rPr dirty="0" sz="1850" i="1">
                <a:latin typeface="Times New Roman"/>
                <a:cs typeface="Times New Roman"/>
              </a:rPr>
              <a:t>t</a:t>
            </a:r>
            <a:r>
              <a:rPr dirty="0" sz="1850" spc="-15" i="1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/</a:t>
            </a:r>
            <a:r>
              <a:rPr dirty="0" sz="1850" spc="-220">
                <a:latin typeface="Times New Roman"/>
                <a:cs typeface="Times New Roman"/>
              </a:rPr>
              <a:t> </a:t>
            </a:r>
            <a:r>
              <a:rPr dirty="0" sz="1850" spc="-20" i="1">
                <a:latin typeface="Times New Roman"/>
                <a:cs typeface="Times New Roman"/>
              </a:rPr>
              <a:t>T</a:t>
            </a:r>
            <a:r>
              <a:rPr dirty="0" baseline="-22727" sz="1650" spc="-15" i="1">
                <a:latin typeface="Times New Roman"/>
                <a:cs typeface="Times New Roman"/>
              </a:rPr>
              <a:t>S</a:t>
            </a:r>
            <a:endParaRPr baseline="-22727" sz="165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673915" y="4743127"/>
            <a:ext cx="369570" cy="3124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850">
                <a:latin typeface="Times New Roman"/>
                <a:cs typeface="Times New Roman"/>
              </a:rPr>
              <a:t>(</a:t>
            </a:r>
            <a:r>
              <a:rPr dirty="0" sz="1850" spc="-40">
                <a:latin typeface="Times New Roman"/>
                <a:cs typeface="Times New Roman"/>
              </a:rPr>
              <a:t> </a:t>
            </a:r>
            <a:r>
              <a:rPr dirty="0" sz="1850" i="1">
                <a:latin typeface="Times New Roman"/>
                <a:cs typeface="Times New Roman"/>
              </a:rPr>
              <a:t>f</a:t>
            </a:r>
            <a:r>
              <a:rPr dirty="0" sz="1850" spc="-20" i="1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)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941727" y="4743127"/>
            <a:ext cx="1496695" cy="3124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63855" algn="l"/>
                <a:tab pos="873125" algn="l"/>
                <a:tab pos="1312545" algn="l"/>
              </a:tabLst>
            </a:pPr>
            <a:r>
              <a:rPr dirty="0" sz="1850" spc="5" i="1">
                <a:latin typeface="Times New Roman"/>
                <a:cs typeface="Times New Roman"/>
              </a:rPr>
              <a:t>p</a:t>
            </a:r>
            <a:r>
              <a:rPr dirty="0" sz="1850" spc="5" i="1">
                <a:latin typeface="Times New Roman"/>
                <a:cs typeface="Times New Roman"/>
              </a:rPr>
              <a:t>	</a:t>
            </a:r>
            <a:r>
              <a:rPr dirty="0" sz="1850">
                <a:latin typeface="Times New Roman"/>
                <a:cs typeface="Times New Roman"/>
              </a:rPr>
              <a:t>(</a:t>
            </a:r>
            <a:r>
              <a:rPr dirty="0" sz="1850" i="1">
                <a:latin typeface="Times New Roman"/>
                <a:cs typeface="Times New Roman"/>
              </a:rPr>
              <a:t>t</a:t>
            </a:r>
            <a:r>
              <a:rPr dirty="0" sz="1850" spc="-270" i="1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)</a:t>
            </a:r>
            <a:r>
              <a:rPr dirty="0" sz="1850">
                <a:latin typeface="Times New Roman"/>
                <a:cs typeface="Times New Roman"/>
              </a:rPr>
              <a:t>	</a:t>
            </a:r>
            <a:r>
              <a:rPr dirty="0" sz="1850" spc="5" i="1">
                <a:latin typeface="Times New Roman"/>
                <a:cs typeface="Times New Roman"/>
              </a:rPr>
              <a:t>F</a:t>
            </a:r>
            <a:r>
              <a:rPr dirty="0" sz="1850" i="1">
                <a:latin typeface="Times New Roman"/>
                <a:cs typeface="Times New Roman"/>
              </a:rPr>
              <a:t>	</a:t>
            </a:r>
            <a:r>
              <a:rPr dirty="0" sz="1850" spc="5" i="1">
                <a:latin typeface="Times New Roman"/>
                <a:cs typeface="Times New Roman"/>
              </a:rPr>
              <a:t>H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492566" y="5090081"/>
            <a:ext cx="94615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-10" i="1"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003443" y="5090081"/>
            <a:ext cx="94615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-10" i="1"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929791" y="4823660"/>
            <a:ext cx="734060" cy="3124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100" spc="65">
                <a:latin typeface="Times New Roman"/>
                <a:cs typeface="Times New Roman"/>
              </a:rPr>
              <a:t>2</a:t>
            </a:r>
            <a:r>
              <a:rPr dirty="0" baseline="-25525" sz="2775" i="1">
                <a:latin typeface="Times New Roman"/>
                <a:cs typeface="Times New Roman"/>
              </a:rPr>
              <a:t>t</a:t>
            </a:r>
            <a:r>
              <a:rPr dirty="0" baseline="-25525" sz="2775" spc="-382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2</a:t>
            </a:r>
            <a:r>
              <a:rPr dirty="0" sz="1100">
                <a:latin typeface="Times New Roman"/>
                <a:cs typeface="Times New Roman"/>
              </a:rPr>
              <a:t>  </a:t>
            </a:r>
            <a:r>
              <a:rPr dirty="0" baseline="-25525" sz="2775">
                <a:latin typeface="Times New Roman"/>
                <a:cs typeface="Times New Roman"/>
              </a:rPr>
              <a:t>/</a:t>
            </a:r>
            <a:r>
              <a:rPr dirty="0" baseline="-25525" sz="2775" spc="-352">
                <a:latin typeface="Times New Roman"/>
                <a:cs typeface="Times New Roman"/>
              </a:rPr>
              <a:t> </a:t>
            </a:r>
            <a:r>
              <a:rPr dirty="0" baseline="-25525" sz="2775" spc="7" i="1">
                <a:latin typeface="Times New Roman"/>
                <a:cs typeface="Times New Roman"/>
              </a:rPr>
              <a:t>T</a:t>
            </a:r>
            <a:r>
              <a:rPr dirty="0" baseline="-25525" sz="2775" spc="-89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423166" y="4593776"/>
            <a:ext cx="1143635" cy="3124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673100" algn="l"/>
              </a:tabLst>
            </a:pPr>
            <a:r>
              <a:rPr dirty="0" sz="1850" spc="-5">
                <a:latin typeface="Times New Roman"/>
                <a:cs typeface="Times New Roman"/>
              </a:rPr>
              <a:t>c</a:t>
            </a:r>
            <a:r>
              <a:rPr dirty="0" sz="1850" spc="5">
                <a:latin typeface="Times New Roman"/>
                <a:cs typeface="Times New Roman"/>
              </a:rPr>
              <a:t>os</a:t>
            </a:r>
            <a:r>
              <a:rPr dirty="0" sz="1850">
                <a:latin typeface="Times New Roman"/>
                <a:cs typeface="Times New Roman"/>
              </a:rPr>
              <a:t>	</a:t>
            </a:r>
            <a:r>
              <a:rPr dirty="0" sz="1850" i="1">
                <a:latin typeface="Times New Roman"/>
                <a:cs typeface="Times New Roman"/>
              </a:rPr>
              <a:t>t</a:t>
            </a:r>
            <a:r>
              <a:rPr dirty="0" sz="1850" spc="-25" i="1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/</a:t>
            </a:r>
            <a:r>
              <a:rPr dirty="0" sz="1850" spc="-200">
                <a:latin typeface="Times New Roman"/>
                <a:cs typeface="Times New Roman"/>
              </a:rPr>
              <a:t> </a:t>
            </a:r>
            <a:r>
              <a:rPr dirty="0" sz="1850" spc="-20" i="1">
                <a:latin typeface="Times New Roman"/>
                <a:cs typeface="Times New Roman"/>
              </a:rPr>
              <a:t>T</a:t>
            </a:r>
            <a:r>
              <a:rPr dirty="0" baseline="-22727" sz="1650" spc="-15" i="1">
                <a:latin typeface="Times New Roman"/>
                <a:cs typeface="Times New Roman"/>
              </a:rPr>
              <a:t>S</a:t>
            </a:r>
            <a:endParaRPr baseline="-22727" sz="165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4653487" y="4932014"/>
            <a:ext cx="1141095" cy="3124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685800" algn="l"/>
                <a:tab pos="1009650" algn="l"/>
              </a:tabLst>
            </a:pPr>
            <a:r>
              <a:rPr dirty="0" sz="1850" i="1">
                <a:latin typeface="Times New Roman"/>
                <a:cs typeface="Times New Roman"/>
              </a:rPr>
              <a:t>t</a:t>
            </a:r>
            <a:r>
              <a:rPr dirty="0" sz="1850" spc="-25" i="1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/</a:t>
            </a:r>
            <a:r>
              <a:rPr dirty="0" sz="1850" spc="-210">
                <a:latin typeface="Times New Roman"/>
                <a:cs typeface="Times New Roman"/>
              </a:rPr>
              <a:t> </a:t>
            </a:r>
            <a:r>
              <a:rPr dirty="0" sz="1850" spc="5" i="1">
                <a:latin typeface="Times New Roman"/>
                <a:cs typeface="Times New Roman"/>
              </a:rPr>
              <a:t>T</a:t>
            </a:r>
            <a:r>
              <a:rPr dirty="0" sz="1850" i="1">
                <a:latin typeface="Times New Roman"/>
                <a:cs typeface="Times New Roman"/>
              </a:rPr>
              <a:t>	</a:t>
            </a:r>
            <a:r>
              <a:rPr dirty="0" sz="1850" spc="5">
                <a:latin typeface="Times New Roman"/>
                <a:cs typeface="Times New Roman"/>
              </a:rPr>
              <a:t>1</a:t>
            </a:r>
            <a:r>
              <a:rPr dirty="0" sz="1850">
                <a:latin typeface="Times New Roman"/>
                <a:cs typeface="Times New Roman"/>
              </a:rPr>
              <a:t>	</a:t>
            </a:r>
            <a:r>
              <a:rPr dirty="0" sz="1850" spc="5">
                <a:latin typeface="Times New Roman"/>
                <a:cs typeface="Times New Roman"/>
              </a:rPr>
              <a:t>4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451360" y="4902660"/>
            <a:ext cx="203200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-10" i="1">
                <a:latin typeface="Times New Roman"/>
                <a:cs typeface="Times New Roman"/>
              </a:rPr>
              <a:t>RC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83" name="object 8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790722" y="5070765"/>
            <a:ext cx="142030" cy="114211"/>
          </a:xfrm>
          <a:prstGeom prst="rect">
            <a:avLst/>
          </a:prstGeom>
        </p:spPr>
      </p:pic>
      <p:pic>
        <p:nvPicPr>
          <p:cNvPr id="84" name="object 8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824399" y="4732528"/>
            <a:ext cx="284062" cy="114209"/>
          </a:xfrm>
          <a:prstGeom prst="rect">
            <a:avLst/>
          </a:prstGeom>
        </p:spPr>
      </p:pic>
      <p:pic>
        <p:nvPicPr>
          <p:cNvPr id="85" name="object 8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547585" y="5073694"/>
            <a:ext cx="137638" cy="111282"/>
          </a:xfrm>
          <a:prstGeom prst="rect">
            <a:avLst/>
          </a:prstGeom>
        </p:spPr>
      </p:pic>
      <p:pic>
        <p:nvPicPr>
          <p:cNvPr id="86" name="object 8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711580" y="4735456"/>
            <a:ext cx="137637" cy="111281"/>
          </a:xfrm>
          <a:prstGeom prst="rect">
            <a:avLst/>
          </a:prstGeom>
        </p:spPr>
      </p:pic>
      <p:sp>
        <p:nvSpPr>
          <p:cNvPr id="87" name="object 87"/>
          <p:cNvSpPr/>
          <p:nvPr/>
        </p:nvSpPr>
        <p:spPr>
          <a:xfrm>
            <a:off x="5486161" y="5113229"/>
            <a:ext cx="120650" cy="12065"/>
          </a:xfrm>
          <a:custGeom>
            <a:avLst/>
            <a:gdLst/>
            <a:ahLst/>
            <a:cxnLst/>
            <a:rect l="l" t="t" r="r" b="b"/>
            <a:pathLst>
              <a:path w="120650" h="12064">
                <a:moveTo>
                  <a:pt x="120067" y="0"/>
                </a:moveTo>
                <a:lnTo>
                  <a:pt x="0" y="0"/>
                </a:lnTo>
                <a:lnTo>
                  <a:pt x="0" y="11713"/>
                </a:lnTo>
                <a:lnTo>
                  <a:pt x="120067" y="11713"/>
                </a:lnTo>
                <a:lnTo>
                  <a:pt x="1200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4169804" y="4906771"/>
            <a:ext cx="121920" cy="54610"/>
          </a:xfrm>
          <a:custGeom>
            <a:avLst/>
            <a:gdLst/>
            <a:ahLst/>
            <a:cxnLst/>
            <a:rect l="l" t="t" r="r" b="b"/>
            <a:pathLst>
              <a:path w="121920" h="54610">
                <a:moveTo>
                  <a:pt x="121539" y="42468"/>
                </a:moveTo>
                <a:lnTo>
                  <a:pt x="0" y="42468"/>
                </a:lnTo>
                <a:lnTo>
                  <a:pt x="0" y="54178"/>
                </a:lnTo>
                <a:lnTo>
                  <a:pt x="121539" y="54178"/>
                </a:lnTo>
                <a:lnTo>
                  <a:pt x="121539" y="42468"/>
                </a:lnTo>
                <a:close/>
              </a:path>
              <a:path w="121920" h="54610">
                <a:moveTo>
                  <a:pt x="121539" y="0"/>
                </a:moveTo>
                <a:lnTo>
                  <a:pt x="0" y="0"/>
                </a:lnTo>
                <a:lnTo>
                  <a:pt x="0" y="10261"/>
                </a:lnTo>
                <a:lnTo>
                  <a:pt x="121539" y="10261"/>
                </a:lnTo>
                <a:lnTo>
                  <a:pt x="1215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2614790" y="4906771"/>
            <a:ext cx="121920" cy="54610"/>
          </a:xfrm>
          <a:custGeom>
            <a:avLst/>
            <a:gdLst/>
            <a:ahLst/>
            <a:cxnLst/>
            <a:rect l="l" t="t" r="r" b="b"/>
            <a:pathLst>
              <a:path w="121919" h="54610">
                <a:moveTo>
                  <a:pt x="121526" y="42468"/>
                </a:moveTo>
                <a:lnTo>
                  <a:pt x="0" y="42468"/>
                </a:lnTo>
                <a:lnTo>
                  <a:pt x="0" y="54178"/>
                </a:lnTo>
                <a:lnTo>
                  <a:pt x="121526" y="54178"/>
                </a:lnTo>
                <a:lnTo>
                  <a:pt x="121526" y="42468"/>
                </a:lnTo>
                <a:close/>
              </a:path>
              <a:path w="121919" h="54610">
                <a:moveTo>
                  <a:pt x="121526" y="0"/>
                </a:moveTo>
                <a:lnTo>
                  <a:pt x="0" y="0"/>
                </a:lnTo>
                <a:lnTo>
                  <a:pt x="0" y="10261"/>
                </a:lnTo>
                <a:lnTo>
                  <a:pt x="121526" y="10261"/>
                </a:lnTo>
                <a:lnTo>
                  <a:pt x="1215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007210" y="4846737"/>
            <a:ext cx="70485" cy="6350"/>
          </a:xfrm>
          <a:custGeom>
            <a:avLst/>
            <a:gdLst/>
            <a:ahLst/>
            <a:cxnLst/>
            <a:rect l="l" t="t" r="r" b="b"/>
            <a:pathLst>
              <a:path w="70485" h="6350">
                <a:moveTo>
                  <a:pt x="70284" y="0"/>
                </a:moveTo>
                <a:lnTo>
                  <a:pt x="0" y="0"/>
                </a:lnTo>
                <a:lnTo>
                  <a:pt x="0" y="5857"/>
                </a:lnTo>
                <a:lnTo>
                  <a:pt x="70284" y="5857"/>
                </a:lnTo>
                <a:lnTo>
                  <a:pt x="702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894" y="1261303"/>
            <a:ext cx="3830954" cy="61087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pc="-70"/>
              <a:t>E</a:t>
            </a:r>
            <a:r>
              <a:rPr dirty="0" spc="-75"/>
              <a:t>xc</a:t>
            </a:r>
            <a:r>
              <a:rPr dirty="0" spc="-75"/>
              <a:t>e</a:t>
            </a:r>
            <a:r>
              <a:rPr dirty="0" spc="-75"/>
              <a:t>s</a:t>
            </a:r>
            <a:r>
              <a:rPr dirty="0" spc="15"/>
              <a:t>s</a:t>
            </a:r>
            <a:r>
              <a:rPr dirty="0" spc="-210"/>
              <a:t> </a:t>
            </a:r>
            <a:r>
              <a:rPr dirty="0" spc="-75"/>
              <a:t>Band</a:t>
            </a:r>
            <a:r>
              <a:rPr dirty="0" spc="-75"/>
              <a:t>w</a:t>
            </a:r>
            <a:r>
              <a:rPr dirty="0" spc="-80"/>
              <a:t>id</a:t>
            </a:r>
            <a:r>
              <a:rPr dirty="0" spc="-80"/>
              <a:t>t</a:t>
            </a:r>
            <a:r>
              <a:rPr dirty="0" spc="20"/>
              <a:t>h</a:t>
            </a:r>
          </a:p>
        </p:txBody>
      </p:sp>
      <p:sp>
        <p:nvSpPr>
          <p:cNvPr id="3" name="object 3"/>
          <p:cNvSpPr/>
          <p:nvPr/>
        </p:nvSpPr>
        <p:spPr>
          <a:xfrm>
            <a:off x="1961746" y="2467355"/>
            <a:ext cx="101600" cy="102870"/>
          </a:xfrm>
          <a:custGeom>
            <a:avLst/>
            <a:gdLst/>
            <a:ahLst/>
            <a:cxnLst/>
            <a:rect l="l" t="t" r="r" b="b"/>
            <a:pathLst>
              <a:path w="101600" h="102869">
                <a:moveTo>
                  <a:pt x="101032" y="0"/>
                </a:moveTo>
                <a:lnTo>
                  <a:pt x="0" y="0"/>
                </a:lnTo>
                <a:lnTo>
                  <a:pt x="0" y="102496"/>
                </a:lnTo>
                <a:lnTo>
                  <a:pt x="101032" y="102496"/>
                </a:lnTo>
                <a:lnTo>
                  <a:pt x="101032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61746" y="3241936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101032" y="0"/>
                </a:moveTo>
                <a:lnTo>
                  <a:pt x="0" y="0"/>
                </a:lnTo>
                <a:lnTo>
                  <a:pt x="0" y="101032"/>
                </a:lnTo>
                <a:lnTo>
                  <a:pt x="101032" y="101032"/>
                </a:lnTo>
                <a:lnTo>
                  <a:pt x="101032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2308769" y="3925734"/>
            <a:ext cx="4072254" cy="1229995"/>
            <a:chOff x="2308769" y="3925734"/>
            <a:chExt cx="4072254" cy="122999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78261" y="4306435"/>
              <a:ext cx="377772" cy="18302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59827" y="4306435"/>
              <a:ext cx="379237" cy="18302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45785" y="4306435"/>
              <a:ext cx="379235" cy="18302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28814" y="4306435"/>
              <a:ext cx="380701" cy="18302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14772" y="4306435"/>
              <a:ext cx="380700" cy="18302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99265" y="4306435"/>
              <a:ext cx="382165" cy="18302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85224" y="4306435"/>
              <a:ext cx="377772" cy="18302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71181" y="4306435"/>
              <a:ext cx="377772" cy="18302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52747" y="4306435"/>
              <a:ext cx="341166" cy="18302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38705" y="4306435"/>
              <a:ext cx="155207" cy="18302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78261" y="4489464"/>
              <a:ext cx="377773" cy="18595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59827" y="4489464"/>
              <a:ext cx="379237" cy="18595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45785" y="4489464"/>
              <a:ext cx="379236" cy="18595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28814" y="4489464"/>
              <a:ext cx="380701" cy="18595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14772" y="4489464"/>
              <a:ext cx="380700" cy="18595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99265" y="4489464"/>
              <a:ext cx="382165" cy="18595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85224" y="4489464"/>
              <a:ext cx="377772" cy="18595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71181" y="4489464"/>
              <a:ext cx="377773" cy="18595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52747" y="4489464"/>
              <a:ext cx="341167" cy="18595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38705" y="4489464"/>
              <a:ext cx="155208" cy="18595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78261" y="4675423"/>
              <a:ext cx="377773" cy="18595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59827" y="4675423"/>
              <a:ext cx="379237" cy="18595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45785" y="4675423"/>
              <a:ext cx="379236" cy="18595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28814" y="4675423"/>
              <a:ext cx="380701" cy="18595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14772" y="4675423"/>
              <a:ext cx="380700" cy="18595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99265" y="4675423"/>
              <a:ext cx="382165" cy="18595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85224" y="4675423"/>
              <a:ext cx="377772" cy="18595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71181" y="4675423"/>
              <a:ext cx="377773" cy="18595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52747" y="4675423"/>
              <a:ext cx="341167" cy="18595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38705" y="4675423"/>
              <a:ext cx="155208" cy="18595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78261" y="4861380"/>
              <a:ext cx="377773" cy="185957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59827" y="4861380"/>
              <a:ext cx="379237" cy="18595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45785" y="4861380"/>
              <a:ext cx="379236" cy="18595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28814" y="4861380"/>
              <a:ext cx="380701" cy="18595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14772" y="4861380"/>
              <a:ext cx="380700" cy="18595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99265" y="4861380"/>
              <a:ext cx="382165" cy="185957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85224" y="4861380"/>
              <a:ext cx="377772" cy="18595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71181" y="4861380"/>
              <a:ext cx="377773" cy="185957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52747" y="4861380"/>
              <a:ext cx="341167" cy="185957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38705" y="4861380"/>
              <a:ext cx="155208" cy="185957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78261" y="5047339"/>
              <a:ext cx="377773" cy="93711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59827" y="5047339"/>
              <a:ext cx="379237" cy="93711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45785" y="5047339"/>
              <a:ext cx="379236" cy="93711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28814" y="5047339"/>
              <a:ext cx="380701" cy="93711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14772" y="5047339"/>
              <a:ext cx="380700" cy="93711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99265" y="5047339"/>
              <a:ext cx="382165" cy="93711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85224" y="5047339"/>
              <a:ext cx="377772" cy="93711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71181" y="5047339"/>
              <a:ext cx="377773" cy="93711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52747" y="5047339"/>
              <a:ext cx="341167" cy="93711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38705" y="5047339"/>
              <a:ext cx="155208" cy="93711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3576797" y="4304970"/>
              <a:ext cx="1801495" cy="822960"/>
            </a:xfrm>
            <a:custGeom>
              <a:avLst/>
              <a:gdLst/>
              <a:ahLst/>
              <a:cxnLst/>
              <a:rect l="l" t="t" r="r" b="b"/>
              <a:pathLst>
                <a:path w="1801495" h="822960">
                  <a:moveTo>
                    <a:pt x="0" y="822900"/>
                  </a:moveTo>
                  <a:lnTo>
                    <a:pt x="1801009" y="822900"/>
                  </a:lnTo>
                  <a:lnTo>
                    <a:pt x="1801009" y="0"/>
                  </a:lnTo>
                  <a:lnTo>
                    <a:pt x="0" y="0"/>
                  </a:lnTo>
                  <a:lnTo>
                    <a:pt x="0" y="822900"/>
                  </a:lnTo>
                  <a:close/>
                </a:path>
              </a:pathLst>
            </a:custGeom>
            <a:ln w="7616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2308758" y="3925735"/>
              <a:ext cx="4072254" cy="1229995"/>
            </a:xfrm>
            <a:custGeom>
              <a:avLst/>
              <a:gdLst/>
              <a:ahLst/>
              <a:cxnLst/>
              <a:rect l="l" t="t" r="r" b="b"/>
              <a:pathLst>
                <a:path w="4072254" h="1229995">
                  <a:moveTo>
                    <a:pt x="4072039" y="1196289"/>
                  </a:moveTo>
                  <a:lnTo>
                    <a:pt x="4063047" y="1191895"/>
                  </a:lnTo>
                  <a:lnTo>
                    <a:pt x="4009085" y="1165542"/>
                  </a:lnTo>
                  <a:lnTo>
                    <a:pt x="4009085" y="1191907"/>
                  </a:lnTo>
                  <a:lnTo>
                    <a:pt x="2187575" y="1193901"/>
                  </a:lnTo>
                  <a:lnTo>
                    <a:pt x="2187575" y="61506"/>
                  </a:lnTo>
                  <a:lnTo>
                    <a:pt x="2215388" y="61506"/>
                  </a:lnTo>
                  <a:lnTo>
                    <a:pt x="2208809" y="48323"/>
                  </a:lnTo>
                  <a:lnTo>
                    <a:pt x="2184641" y="0"/>
                  </a:lnTo>
                  <a:lnTo>
                    <a:pt x="2152434" y="61506"/>
                  </a:lnTo>
                  <a:lnTo>
                    <a:pt x="2180247" y="61506"/>
                  </a:lnTo>
                  <a:lnTo>
                    <a:pt x="2180247" y="1193914"/>
                  </a:lnTo>
                  <a:lnTo>
                    <a:pt x="2933" y="1196289"/>
                  </a:lnTo>
                  <a:lnTo>
                    <a:pt x="0" y="1196289"/>
                  </a:lnTo>
                  <a:lnTo>
                    <a:pt x="0" y="1203604"/>
                  </a:lnTo>
                  <a:lnTo>
                    <a:pt x="2181580" y="1202817"/>
                  </a:lnTo>
                  <a:lnTo>
                    <a:pt x="2183180" y="1203604"/>
                  </a:lnTo>
                  <a:lnTo>
                    <a:pt x="2184641" y="1203604"/>
                  </a:lnTo>
                  <a:lnTo>
                    <a:pt x="2186228" y="1202817"/>
                  </a:lnTo>
                  <a:lnTo>
                    <a:pt x="4009085" y="1202143"/>
                  </a:lnTo>
                  <a:lnTo>
                    <a:pt x="4009085" y="1229956"/>
                  </a:lnTo>
                  <a:lnTo>
                    <a:pt x="4072039" y="1196289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/>
          <p:cNvSpPr txBox="1"/>
          <p:nvPr/>
        </p:nvSpPr>
        <p:spPr>
          <a:xfrm>
            <a:off x="4430923" y="5166606"/>
            <a:ext cx="127000" cy="2489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50">
                <a:latin typeface="Tahoma"/>
                <a:cs typeface="Tahoma"/>
              </a:rPr>
              <a:t>0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156677" y="5092031"/>
            <a:ext cx="422275" cy="6318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3975" marR="30480" indent="-16510">
              <a:lnSpc>
                <a:spcPct val="120500"/>
              </a:lnSpc>
              <a:spcBef>
                <a:spcPts val="95"/>
              </a:spcBef>
            </a:pPr>
            <a:r>
              <a:rPr dirty="0" u="sng" sz="165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650" spc="8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650" spc="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 </a:t>
            </a:r>
            <a:r>
              <a:rPr dirty="0" sz="1650" spc="15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2</a:t>
            </a:r>
            <a:r>
              <a:rPr dirty="0" sz="1650" i="1">
                <a:latin typeface="Times New Roman"/>
                <a:cs typeface="Times New Roman"/>
              </a:rPr>
              <a:t>T</a:t>
            </a:r>
            <a:r>
              <a:rPr dirty="0" baseline="-23391" sz="1425" i="1">
                <a:latin typeface="Times New Roman"/>
                <a:cs typeface="Times New Roman"/>
              </a:rPr>
              <a:t>S</a:t>
            </a:r>
            <a:endParaRPr baseline="-23391" sz="1425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204923" y="4003832"/>
            <a:ext cx="255904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650" spc="5" i="1">
                <a:latin typeface="Times New Roman"/>
                <a:cs typeface="Times New Roman"/>
              </a:rPr>
              <a:t>T</a:t>
            </a:r>
            <a:r>
              <a:rPr dirty="0" baseline="-26315" sz="1425" spc="7" i="1">
                <a:latin typeface="Times New Roman"/>
                <a:cs typeface="Times New Roman"/>
              </a:rPr>
              <a:t>S</a:t>
            </a:r>
            <a:endParaRPr baseline="-26315" sz="1425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 marR="30480">
              <a:lnSpc>
                <a:spcPct val="101099"/>
              </a:lnSpc>
              <a:spcBef>
                <a:spcPts val="70"/>
              </a:spcBef>
            </a:pPr>
            <a:r>
              <a:rPr dirty="0"/>
              <a:t>The bandwidth </a:t>
            </a:r>
            <a:r>
              <a:rPr dirty="0" spc="-5"/>
              <a:t>of </a:t>
            </a:r>
            <a:r>
              <a:rPr dirty="0"/>
              <a:t>any pulse will be </a:t>
            </a:r>
            <a:r>
              <a:rPr dirty="0" spc="-15"/>
              <a:t>X% </a:t>
            </a:r>
            <a:r>
              <a:rPr dirty="0" spc="-10"/>
              <a:t> </a:t>
            </a:r>
            <a:r>
              <a:rPr dirty="0" spc="-5"/>
              <a:t>greater</a:t>
            </a:r>
            <a:r>
              <a:rPr dirty="0"/>
              <a:t> than</a:t>
            </a:r>
            <a:r>
              <a:rPr dirty="0" spc="-15"/>
              <a:t> </a:t>
            </a:r>
            <a:r>
              <a:rPr dirty="0" spc="-5"/>
              <a:t>that</a:t>
            </a:r>
            <a:r>
              <a:rPr dirty="0" spc="5"/>
              <a:t> </a:t>
            </a:r>
            <a:r>
              <a:rPr dirty="0" spc="10"/>
              <a:t>of</a:t>
            </a:r>
            <a:r>
              <a:rPr dirty="0" spc="-20"/>
              <a:t> </a:t>
            </a:r>
            <a:r>
              <a:rPr dirty="0" spc="-5"/>
              <a:t>the</a:t>
            </a:r>
            <a:r>
              <a:rPr dirty="0" spc="15"/>
              <a:t> </a:t>
            </a:r>
            <a:r>
              <a:rPr dirty="0" spc="-5"/>
              <a:t>sinc</a:t>
            </a:r>
            <a:r>
              <a:rPr dirty="0" spc="-20"/>
              <a:t> </a:t>
            </a:r>
            <a:r>
              <a:rPr dirty="0"/>
              <a:t>Nyquist</a:t>
            </a:r>
            <a:r>
              <a:rPr dirty="0" spc="5"/>
              <a:t> </a:t>
            </a:r>
            <a:r>
              <a:rPr dirty="0"/>
              <a:t>pulse</a:t>
            </a:r>
          </a:p>
          <a:p>
            <a:pPr marL="38100">
              <a:lnSpc>
                <a:spcPct val="100000"/>
              </a:lnSpc>
              <a:spcBef>
                <a:spcPts val="550"/>
              </a:spcBef>
            </a:pPr>
            <a:r>
              <a:rPr dirty="0" spc="-5"/>
              <a:t>This</a:t>
            </a:r>
            <a:r>
              <a:rPr dirty="0" spc="-15"/>
              <a:t> </a:t>
            </a:r>
            <a:r>
              <a:rPr dirty="0"/>
              <a:t>percentage</a:t>
            </a:r>
            <a:r>
              <a:rPr dirty="0" spc="-25"/>
              <a:t> </a:t>
            </a:r>
            <a:r>
              <a:rPr dirty="0" spc="5"/>
              <a:t>is</a:t>
            </a:r>
            <a:r>
              <a:rPr dirty="0" spc="-10"/>
              <a:t> </a:t>
            </a:r>
            <a:r>
              <a:rPr dirty="0"/>
              <a:t>the </a:t>
            </a:r>
            <a:r>
              <a:rPr dirty="0" spc="-5"/>
              <a:t>excess</a:t>
            </a:r>
            <a:r>
              <a:rPr dirty="0" spc="10"/>
              <a:t> </a:t>
            </a:r>
            <a:r>
              <a:rPr dirty="0"/>
              <a:t>bandwidth</a:t>
            </a:r>
          </a:p>
          <a:p>
            <a:pPr algn="ctr" marR="927100">
              <a:lnSpc>
                <a:spcPct val="100000"/>
              </a:lnSpc>
              <a:spcBef>
                <a:spcPts val="1375"/>
              </a:spcBef>
            </a:pPr>
            <a:r>
              <a:rPr dirty="0" sz="1650" spc="20" i="1">
                <a:latin typeface="Times New Roman"/>
                <a:cs typeface="Times New Roman"/>
              </a:rPr>
              <a:t>H</a:t>
            </a:r>
            <a:r>
              <a:rPr dirty="0" sz="1650" spc="-185" i="1">
                <a:latin typeface="Times New Roman"/>
                <a:cs typeface="Times New Roman"/>
              </a:rPr>
              <a:t> </a:t>
            </a:r>
            <a:r>
              <a:rPr dirty="0" baseline="-23391" sz="1425" spc="22">
                <a:latin typeface="Times New Roman"/>
                <a:cs typeface="Times New Roman"/>
              </a:rPr>
              <a:t>RC</a:t>
            </a:r>
            <a:r>
              <a:rPr dirty="0" baseline="-23391" sz="1425" spc="75">
                <a:latin typeface="Times New Roman"/>
                <a:cs typeface="Times New Roman"/>
              </a:rPr>
              <a:t> </a:t>
            </a:r>
            <a:r>
              <a:rPr dirty="0" sz="1650" spc="5">
                <a:latin typeface="Times New Roman"/>
                <a:cs typeface="Times New Roman"/>
              </a:rPr>
              <a:t>(</a:t>
            </a:r>
            <a:r>
              <a:rPr dirty="0" sz="1650" spc="-15">
                <a:latin typeface="Times New Roman"/>
                <a:cs typeface="Times New Roman"/>
              </a:rPr>
              <a:t> </a:t>
            </a:r>
            <a:r>
              <a:rPr dirty="0" sz="1650" spc="5" i="1">
                <a:latin typeface="Times New Roman"/>
                <a:cs typeface="Times New Roman"/>
              </a:rPr>
              <a:t>f</a:t>
            </a:r>
            <a:r>
              <a:rPr dirty="0" sz="1650" spc="65" i="1">
                <a:latin typeface="Times New Roman"/>
                <a:cs typeface="Times New Roman"/>
              </a:rPr>
              <a:t> </a:t>
            </a:r>
            <a:r>
              <a:rPr dirty="0" sz="1650" spc="5">
                <a:latin typeface="Times New Roman"/>
                <a:cs typeface="Times New Roman"/>
              </a:rPr>
              <a:t>)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2701767" y="4299696"/>
            <a:ext cx="3557270" cy="832485"/>
            <a:chOff x="2701767" y="4299696"/>
            <a:chExt cx="3557270" cy="832485"/>
          </a:xfrm>
        </p:grpSpPr>
        <p:pic>
          <p:nvPicPr>
            <p:cNvPr id="63" name="object 6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86615" y="4307645"/>
              <a:ext cx="380701" cy="181819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872574" y="4307645"/>
              <a:ext cx="377771" cy="181819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057066" y="4307645"/>
              <a:ext cx="379237" cy="18181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240096" y="4307645"/>
              <a:ext cx="382164" cy="181819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426054" y="4307645"/>
              <a:ext cx="380701" cy="181819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612012" y="4307645"/>
              <a:ext cx="380700" cy="181819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796505" y="4307645"/>
              <a:ext cx="379237" cy="181819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982463" y="4307645"/>
              <a:ext cx="377773" cy="181819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165493" y="4307645"/>
              <a:ext cx="194743" cy="181819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502121" y="4489464"/>
              <a:ext cx="380701" cy="185957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686615" y="4489464"/>
              <a:ext cx="380701" cy="185957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872574" y="4489464"/>
              <a:ext cx="377771" cy="185957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057066" y="4489464"/>
              <a:ext cx="379237" cy="185957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240096" y="4489464"/>
              <a:ext cx="382164" cy="185957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426054" y="4489464"/>
              <a:ext cx="380701" cy="185957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612012" y="4489464"/>
              <a:ext cx="380700" cy="185957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796505" y="4489464"/>
              <a:ext cx="379237" cy="185957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982463" y="4489464"/>
              <a:ext cx="377773" cy="185957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165493" y="4489464"/>
              <a:ext cx="380700" cy="185957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349986" y="4489464"/>
              <a:ext cx="196207" cy="185957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316164" y="4675423"/>
              <a:ext cx="380700" cy="185957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502121" y="4675423"/>
              <a:ext cx="380701" cy="185957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686615" y="4675423"/>
              <a:ext cx="380701" cy="185957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872574" y="4675423"/>
              <a:ext cx="377771" cy="185957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057066" y="4675423"/>
              <a:ext cx="379237" cy="185957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240096" y="4675423"/>
              <a:ext cx="382164" cy="185957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426054" y="4675423"/>
              <a:ext cx="380701" cy="185957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612012" y="4675423"/>
              <a:ext cx="380700" cy="185957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796505" y="4675423"/>
              <a:ext cx="379237" cy="185957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982463" y="4675423"/>
              <a:ext cx="377773" cy="185957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165493" y="4675423"/>
              <a:ext cx="380700" cy="185957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349986" y="4675423"/>
              <a:ext cx="196207" cy="185957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3316164" y="4861380"/>
              <a:ext cx="380700" cy="185957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502121" y="4861380"/>
              <a:ext cx="380701" cy="185957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686615" y="4861380"/>
              <a:ext cx="380701" cy="185957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872574" y="4861380"/>
              <a:ext cx="377771" cy="185957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4057066" y="4861380"/>
              <a:ext cx="379237" cy="185957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240096" y="4861380"/>
              <a:ext cx="382164" cy="185957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426054" y="4861380"/>
              <a:ext cx="380701" cy="185957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612012" y="4861380"/>
              <a:ext cx="380700" cy="185957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796505" y="4861380"/>
              <a:ext cx="379237" cy="185957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982463" y="4861380"/>
              <a:ext cx="377773" cy="185957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165493" y="4861380"/>
              <a:ext cx="380700" cy="185957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349986" y="4861380"/>
              <a:ext cx="382165" cy="185957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535945" y="4861380"/>
              <a:ext cx="196207" cy="185957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3137527" y="5047339"/>
              <a:ext cx="373380" cy="81996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3316164" y="5047339"/>
              <a:ext cx="380700" cy="81996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3502121" y="5047339"/>
              <a:ext cx="380701" cy="81996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3686615" y="5047339"/>
              <a:ext cx="380701" cy="81996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3872574" y="5047339"/>
              <a:ext cx="377771" cy="81996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4057066" y="5047339"/>
              <a:ext cx="379237" cy="81996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4240096" y="5047339"/>
              <a:ext cx="382164" cy="81996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4426054" y="5047339"/>
              <a:ext cx="380701" cy="81996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4612012" y="5047339"/>
              <a:ext cx="380700" cy="81996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4796505" y="5047339"/>
              <a:ext cx="379237" cy="81996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4982463" y="5047339"/>
              <a:ext cx="377773" cy="81996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5165493" y="5047339"/>
              <a:ext cx="380700" cy="81996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5349986" y="5047339"/>
              <a:ext cx="382165" cy="81996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5535945" y="5047339"/>
              <a:ext cx="292846" cy="81996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5721902" y="5047339"/>
              <a:ext cx="106889" cy="81996"/>
            </a:xfrm>
            <a:prstGeom prst="rect">
              <a:avLst/>
            </a:prstGeom>
          </p:spPr>
        </p:pic>
        <p:sp>
          <p:nvSpPr>
            <p:cNvPr id="123" name="object 123"/>
            <p:cNvSpPr/>
            <p:nvPr/>
          </p:nvSpPr>
          <p:spPr>
            <a:xfrm>
              <a:off x="2705577" y="4303506"/>
              <a:ext cx="3549650" cy="824865"/>
            </a:xfrm>
            <a:custGeom>
              <a:avLst/>
              <a:gdLst/>
              <a:ahLst/>
              <a:cxnLst/>
              <a:rect l="l" t="t" r="r" b="b"/>
              <a:pathLst>
                <a:path w="3549650" h="824864">
                  <a:moveTo>
                    <a:pt x="1935718" y="1464"/>
                  </a:moveTo>
                  <a:lnTo>
                    <a:pt x="2215387" y="1464"/>
                  </a:lnTo>
                  <a:lnTo>
                    <a:pt x="2312027" y="14642"/>
                  </a:lnTo>
                  <a:lnTo>
                    <a:pt x="2392560" y="45391"/>
                  </a:lnTo>
                  <a:lnTo>
                    <a:pt x="2458450" y="90782"/>
                  </a:lnTo>
                  <a:lnTo>
                    <a:pt x="2489199" y="124459"/>
                  </a:lnTo>
                  <a:lnTo>
                    <a:pt x="2562411" y="215242"/>
                  </a:lnTo>
                  <a:lnTo>
                    <a:pt x="2679550" y="427556"/>
                  </a:lnTo>
                  <a:lnTo>
                    <a:pt x="2754226" y="556409"/>
                  </a:lnTo>
                  <a:lnTo>
                    <a:pt x="2831830" y="670619"/>
                  </a:lnTo>
                  <a:lnTo>
                    <a:pt x="2886007" y="724796"/>
                  </a:lnTo>
                  <a:lnTo>
                    <a:pt x="2935791" y="762866"/>
                  </a:lnTo>
                  <a:lnTo>
                    <a:pt x="2997289" y="787758"/>
                  </a:lnTo>
                  <a:lnTo>
                    <a:pt x="3052930" y="808257"/>
                  </a:lnTo>
                  <a:lnTo>
                    <a:pt x="3121749" y="824364"/>
                  </a:lnTo>
                  <a:lnTo>
                    <a:pt x="426092" y="818507"/>
                  </a:lnTo>
                  <a:lnTo>
                    <a:pt x="487590" y="803865"/>
                  </a:lnTo>
                  <a:lnTo>
                    <a:pt x="553480" y="786294"/>
                  </a:lnTo>
                  <a:lnTo>
                    <a:pt x="612050" y="755545"/>
                  </a:lnTo>
                  <a:lnTo>
                    <a:pt x="663298" y="717475"/>
                  </a:lnTo>
                  <a:lnTo>
                    <a:pt x="723332" y="658905"/>
                  </a:lnTo>
                  <a:lnTo>
                    <a:pt x="792151" y="559337"/>
                  </a:lnTo>
                  <a:lnTo>
                    <a:pt x="871219" y="421699"/>
                  </a:lnTo>
                  <a:lnTo>
                    <a:pt x="1005929" y="183029"/>
                  </a:lnTo>
                  <a:lnTo>
                    <a:pt x="1057177" y="121531"/>
                  </a:lnTo>
                  <a:lnTo>
                    <a:pt x="1117211" y="67354"/>
                  </a:lnTo>
                  <a:lnTo>
                    <a:pt x="1191887" y="21963"/>
                  </a:lnTo>
                  <a:lnTo>
                    <a:pt x="1251920" y="10249"/>
                  </a:lnTo>
                  <a:lnTo>
                    <a:pt x="1310490" y="1464"/>
                  </a:lnTo>
                  <a:lnTo>
                    <a:pt x="1777581" y="1464"/>
                  </a:lnTo>
                </a:path>
                <a:path w="3549650" h="824864">
                  <a:moveTo>
                    <a:pt x="1790759" y="0"/>
                  </a:moveTo>
                  <a:lnTo>
                    <a:pt x="1744346" y="1219"/>
                  </a:lnTo>
                  <a:lnTo>
                    <a:pt x="1698024" y="2921"/>
                  </a:lnTo>
                  <a:lnTo>
                    <a:pt x="1651702" y="5468"/>
                  </a:lnTo>
                  <a:lnTo>
                    <a:pt x="1605289" y="9219"/>
                  </a:lnTo>
                  <a:lnTo>
                    <a:pt x="1558693" y="14536"/>
                  </a:lnTo>
                  <a:lnTo>
                    <a:pt x="1511822" y="21780"/>
                  </a:lnTo>
                  <a:lnTo>
                    <a:pt x="1464585" y="31312"/>
                  </a:lnTo>
                  <a:lnTo>
                    <a:pt x="1416891" y="43493"/>
                  </a:lnTo>
                  <a:lnTo>
                    <a:pt x="1368647" y="58683"/>
                  </a:lnTo>
                  <a:lnTo>
                    <a:pt x="1319763" y="77245"/>
                  </a:lnTo>
                  <a:lnTo>
                    <a:pt x="1270147" y="99538"/>
                  </a:lnTo>
                  <a:lnTo>
                    <a:pt x="1219707" y="125924"/>
                  </a:lnTo>
                  <a:lnTo>
                    <a:pt x="1183411" y="147822"/>
                  </a:lnTo>
                  <a:lnTo>
                    <a:pt x="1146422" y="173400"/>
                  </a:lnTo>
                  <a:lnTo>
                    <a:pt x="1108835" y="202173"/>
                  </a:lnTo>
                  <a:lnTo>
                    <a:pt x="1070747" y="233658"/>
                  </a:lnTo>
                  <a:lnTo>
                    <a:pt x="1032255" y="267369"/>
                  </a:lnTo>
                  <a:lnTo>
                    <a:pt x="993456" y="302821"/>
                  </a:lnTo>
                  <a:lnTo>
                    <a:pt x="954445" y="339531"/>
                  </a:lnTo>
                  <a:lnTo>
                    <a:pt x="915320" y="377013"/>
                  </a:lnTo>
                  <a:lnTo>
                    <a:pt x="876178" y="414783"/>
                  </a:lnTo>
                  <a:lnTo>
                    <a:pt x="837114" y="452356"/>
                  </a:lnTo>
                  <a:lnTo>
                    <a:pt x="798225" y="489248"/>
                  </a:lnTo>
                  <a:lnTo>
                    <a:pt x="759608" y="524974"/>
                  </a:lnTo>
                  <a:lnTo>
                    <a:pt x="721359" y="559050"/>
                  </a:lnTo>
                  <a:lnTo>
                    <a:pt x="683576" y="590990"/>
                  </a:lnTo>
                  <a:lnTo>
                    <a:pt x="646353" y="620311"/>
                  </a:lnTo>
                  <a:lnTo>
                    <a:pt x="609789" y="646527"/>
                  </a:lnTo>
                  <a:lnTo>
                    <a:pt x="573980" y="669155"/>
                  </a:lnTo>
                  <a:lnTo>
                    <a:pt x="523482" y="695808"/>
                  </a:lnTo>
                  <a:lnTo>
                    <a:pt x="473707" y="718871"/>
                  </a:lnTo>
                  <a:lnTo>
                    <a:pt x="424582" y="738660"/>
                  </a:lnTo>
                  <a:lnTo>
                    <a:pt x="376037" y="755491"/>
                  </a:lnTo>
                  <a:lnTo>
                    <a:pt x="328000" y="769677"/>
                  </a:lnTo>
                  <a:lnTo>
                    <a:pt x="280401" y="781535"/>
                  </a:lnTo>
                  <a:lnTo>
                    <a:pt x="233167" y="791380"/>
                  </a:lnTo>
                  <a:lnTo>
                    <a:pt x="186229" y="799526"/>
                  </a:lnTo>
                  <a:lnTo>
                    <a:pt x="139514" y="806290"/>
                  </a:lnTo>
                  <a:lnTo>
                    <a:pt x="92951" y="811986"/>
                  </a:lnTo>
                  <a:lnTo>
                    <a:pt x="46470" y="816929"/>
                  </a:lnTo>
                  <a:lnTo>
                    <a:pt x="0" y="821435"/>
                  </a:lnTo>
                </a:path>
                <a:path w="3549650" h="824864">
                  <a:moveTo>
                    <a:pt x="1758546" y="0"/>
                  </a:moveTo>
                  <a:lnTo>
                    <a:pt x="1804709" y="2563"/>
                  </a:lnTo>
                  <a:lnTo>
                    <a:pt x="1850989" y="5375"/>
                  </a:lnTo>
                  <a:lnTo>
                    <a:pt x="1897442" y="8808"/>
                  </a:lnTo>
                  <a:lnTo>
                    <a:pt x="1944124" y="13232"/>
                  </a:lnTo>
                  <a:lnTo>
                    <a:pt x="1991091" y="19018"/>
                  </a:lnTo>
                  <a:lnTo>
                    <a:pt x="2038398" y="26539"/>
                  </a:lnTo>
                  <a:lnTo>
                    <a:pt x="2086101" y="36164"/>
                  </a:lnTo>
                  <a:lnTo>
                    <a:pt x="2134258" y="48265"/>
                  </a:lnTo>
                  <a:lnTo>
                    <a:pt x="2182922" y="63213"/>
                  </a:lnTo>
                  <a:lnTo>
                    <a:pt x="2232151" y="81380"/>
                  </a:lnTo>
                  <a:lnTo>
                    <a:pt x="2282001" y="103136"/>
                  </a:lnTo>
                  <a:lnTo>
                    <a:pt x="2332526" y="128852"/>
                  </a:lnTo>
                  <a:lnTo>
                    <a:pt x="2368321" y="150736"/>
                  </a:lnTo>
                  <a:lnTo>
                    <a:pt x="2404844" y="176272"/>
                  </a:lnTo>
                  <a:lnTo>
                    <a:pt x="2442001" y="204981"/>
                  </a:lnTo>
                  <a:lnTo>
                    <a:pt x="2479700" y="236381"/>
                  </a:lnTo>
                  <a:lnTo>
                    <a:pt x="2517849" y="269992"/>
                  </a:lnTo>
                  <a:lnTo>
                    <a:pt x="2556353" y="305331"/>
                  </a:lnTo>
                  <a:lnTo>
                    <a:pt x="2595120" y="341919"/>
                  </a:lnTo>
                  <a:lnTo>
                    <a:pt x="2634056" y="379274"/>
                  </a:lnTo>
                  <a:lnTo>
                    <a:pt x="2673070" y="416915"/>
                  </a:lnTo>
                  <a:lnTo>
                    <a:pt x="2712068" y="454361"/>
                  </a:lnTo>
                  <a:lnTo>
                    <a:pt x="2750956" y="491131"/>
                  </a:lnTo>
                  <a:lnTo>
                    <a:pt x="2789643" y="526744"/>
                  </a:lnTo>
                  <a:lnTo>
                    <a:pt x="2828034" y="560719"/>
                  </a:lnTo>
                  <a:lnTo>
                    <a:pt x="2866037" y="592575"/>
                  </a:lnTo>
                  <a:lnTo>
                    <a:pt x="2903560" y="621831"/>
                  </a:lnTo>
                  <a:lnTo>
                    <a:pt x="2940508" y="648006"/>
                  </a:lnTo>
                  <a:lnTo>
                    <a:pt x="2976789" y="670619"/>
                  </a:lnTo>
                  <a:lnTo>
                    <a:pt x="3027258" y="697552"/>
                  </a:lnTo>
                  <a:lnTo>
                    <a:pt x="3076954" y="720749"/>
                  </a:lnTo>
                  <a:lnTo>
                    <a:pt x="3125958" y="740559"/>
                  </a:lnTo>
                  <a:lnTo>
                    <a:pt x="3174353" y="757334"/>
                  </a:lnTo>
                  <a:lnTo>
                    <a:pt x="3222218" y="771425"/>
                  </a:lnTo>
                  <a:lnTo>
                    <a:pt x="3269636" y="783182"/>
                  </a:lnTo>
                  <a:lnTo>
                    <a:pt x="3316688" y="792957"/>
                  </a:lnTo>
                  <a:lnTo>
                    <a:pt x="3363456" y="801099"/>
                  </a:lnTo>
                  <a:lnTo>
                    <a:pt x="3410020" y="807960"/>
                  </a:lnTo>
                  <a:lnTo>
                    <a:pt x="3456462" y="813890"/>
                  </a:lnTo>
                  <a:lnTo>
                    <a:pt x="3502863" y="819242"/>
                  </a:lnTo>
                  <a:lnTo>
                    <a:pt x="3549305" y="824364"/>
                  </a:lnTo>
                </a:path>
              </a:pathLst>
            </a:custGeom>
            <a:ln w="7616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4" name="object 124"/>
          <p:cNvSpPr txBox="1"/>
          <p:nvPr/>
        </p:nvSpPr>
        <p:spPr>
          <a:xfrm>
            <a:off x="6109892" y="4967298"/>
            <a:ext cx="450850" cy="7569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52425">
              <a:lnSpc>
                <a:spcPts val="1664"/>
              </a:lnSpc>
              <a:spcBef>
                <a:spcPts val="130"/>
              </a:spcBef>
            </a:pPr>
            <a:r>
              <a:rPr dirty="0" sz="1650" spc="5" i="1">
                <a:latin typeface="Times New Roman"/>
                <a:cs typeface="Times New Roman"/>
              </a:rPr>
              <a:t>f</a:t>
            </a:r>
            <a:endParaRPr sz="1650">
              <a:latin typeface="Times New Roman"/>
              <a:cs typeface="Times New Roman"/>
            </a:endParaRPr>
          </a:p>
          <a:p>
            <a:pPr marL="38100">
              <a:lnSpc>
                <a:spcPts val="1664"/>
              </a:lnSpc>
            </a:pPr>
            <a:r>
              <a:rPr dirty="0" u="sng" sz="1650" spc="4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650" spc="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u="sng" sz="1650" spc="8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6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09"/>
              </a:spcBef>
            </a:pPr>
            <a:r>
              <a:rPr dirty="0" sz="1650" spc="20" i="1">
                <a:latin typeface="Times New Roman"/>
                <a:cs typeface="Times New Roman"/>
              </a:rPr>
              <a:t>T</a:t>
            </a:r>
            <a:r>
              <a:rPr dirty="0" baseline="-23391" sz="1425" spc="30" i="1">
                <a:latin typeface="Times New Roman"/>
                <a:cs typeface="Times New Roman"/>
              </a:rPr>
              <a:t>S</a:t>
            </a:r>
            <a:endParaRPr baseline="-23391" sz="1425">
              <a:latin typeface="Times New Roman"/>
              <a:cs typeface="Times New Roman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2468820" y="5083245"/>
            <a:ext cx="1314450" cy="63754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520"/>
              </a:spcBef>
              <a:tabLst>
                <a:tab pos="755015" algn="l"/>
              </a:tabLst>
            </a:pPr>
            <a:r>
              <a:rPr dirty="0" u="sng" baseline="3367" sz="2475" spc="7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367" sz="2475" spc="44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baseline="3367" sz="2475" spc="-15">
                <a:latin typeface="Times New Roman"/>
                <a:cs typeface="Times New Roman"/>
              </a:rPr>
              <a:t> </a:t>
            </a:r>
            <a:r>
              <a:rPr dirty="0" u="sng" baseline="3367" sz="2475" spc="97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367" sz="2475" spc="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baseline="3367" sz="2475" spc="15">
                <a:latin typeface="Times New Roman"/>
                <a:cs typeface="Times New Roman"/>
              </a:rPr>
              <a:t>	</a:t>
            </a:r>
            <a:r>
              <a:rPr dirty="0" u="sng" sz="1650" spc="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u="sng" sz="1650" spc="1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650">
              <a:latin typeface="Times New Roman"/>
              <a:cs typeface="Times New Roman"/>
            </a:endParaRPr>
          </a:p>
          <a:p>
            <a:pPr marL="214629">
              <a:lnSpc>
                <a:spcPct val="100000"/>
              </a:lnSpc>
              <a:spcBef>
                <a:spcPts val="430"/>
              </a:spcBef>
              <a:tabLst>
                <a:tab pos="935990" algn="l"/>
              </a:tabLst>
            </a:pPr>
            <a:r>
              <a:rPr dirty="0" baseline="3367" sz="2475" spc="15" i="1">
                <a:latin typeface="Times New Roman"/>
                <a:cs typeface="Times New Roman"/>
              </a:rPr>
              <a:t>T</a:t>
            </a:r>
            <a:r>
              <a:rPr dirty="0" baseline="-17543" sz="1425" spc="15" i="1">
                <a:latin typeface="Times New Roman"/>
                <a:cs typeface="Times New Roman"/>
              </a:rPr>
              <a:t>S	</a:t>
            </a:r>
            <a:r>
              <a:rPr dirty="0" sz="1650" spc="-5">
                <a:latin typeface="Times New Roman"/>
                <a:cs typeface="Times New Roman"/>
              </a:rPr>
              <a:t>2</a:t>
            </a:r>
            <a:r>
              <a:rPr dirty="0" sz="1650" spc="-5" i="1">
                <a:latin typeface="Times New Roman"/>
                <a:cs typeface="Times New Roman"/>
              </a:rPr>
              <a:t>T</a:t>
            </a:r>
            <a:r>
              <a:rPr dirty="0" baseline="-23391" sz="1425" spc="-7" i="1">
                <a:latin typeface="Times New Roman"/>
                <a:cs typeface="Times New Roman"/>
              </a:rPr>
              <a:t>S</a:t>
            </a:r>
            <a:endParaRPr baseline="-23391" sz="1425">
              <a:latin typeface="Times New Roman"/>
              <a:cs typeface="Times New Roman"/>
            </a:endParaRPr>
          </a:p>
        </p:txBody>
      </p:sp>
      <p:grpSp>
        <p:nvGrpSpPr>
          <p:cNvPr id="126" name="object 126"/>
          <p:cNvGrpSpPr/>
          <p:nvPr/>
        </p:nvGrpSpPr>
        <p:grpSpPr>
          <a:xfrm>
            <a:off x="4768686" y="4025301"/>
            <a:ext cx="802640" cy="621030"/>
            <a:chOff x="4768686" y="4025301"/>
            <a:chExt cx="802640" cy="621030"/>
          </a:xfrm>
        </p:grpSpPr>
        <p:sp>
          <p:nvSpPr>
            <p:cNvPr id="127" name="object 127"/>
            <p:cNvSpPr/>
            <p:nvPr/>
          </p:nvSpPr>
          <p:spPr>
            <a:xfrm>
              <a:off x="4768686" y="4025301"/>
              <a:ext cx="233045" cy="307975"/>
            </a:xfrm>
            <a:custGeom>
              <a:avLst/>
              <a:gdLst/>
              <a:ahLst/>
              <a:cxnLst/>
              <a:rect l="l" t="t" r="r" b="b"/>
              <a:pathLst>
                <a:path w="233045" h="307975">
                  <a:moveTo>
                    <a:pt x="0" y="238671"/>
                  </a:moveTo>
                  <a:lnTo>
                    <a:pt x="11713" y="307489"/>
                  </a:lnTo>
                  <a:lnTo>
                    <a:pt x="52926" y="265027"/>
                  </a:lnTo>
                  <a:lnTo>
                    <a:pt x="27819" y="265027"/>
                  </a:lnTo>
                  <a:lnTo>
                    <a:pt x="21963" y="259170"/>
                  </a:lnTo>
                  <a:lnTo>
                    <a:pt x="24891" y="257705"/>
                  </a:lnTo>
                  <a:lnTo>
                    <a:pt x="27736" y="247465"/>
                  </a:lnTo>
                  <a:lnTo>
                    <a:pt x="0" y="238671"/>
                  </a:lnTo>
                  <a:close/>
                </a:path>
                <a:path w="233045" h="307975">
                  <a:moveTo>
                    <a:pt x="27736" y="247465"/>
                  </a:moveTo>
                  <a:lnTo>
                    <a:pt x="24891" y="257705"/>
                  </a:lnTo>
                  <a:lnTo>
                    <a:pt x="21963" y="259170"/>
                  </a:lnTo>
                  <a:lnTo>
                    <a:pt x="27819" y="265027"/>
                  </a:lnTo>
                  <a:lnTo>
                    <a:pt x="30747" y="265027"/>
                  </a:lnTo>
                  <a:lnTo>
                    <a:pt x="30747" y="259170"/>
                  </a:lnTo>
                  <a:lnTo>
                    <a:pt x="34160" y="249502"/>
                  </a:lnTo>
                  <a:lnTo>
                    <a:pt x="27736" y="247465"/>
                  </a:lnTo>
                  <a:close/>
                </a:path>
                <a:path w="233045" h="307975">
                  <a:moveTo>
                    <a:pt x="34160" y="249502"/>
                  </a:moveTo>
                  <a:lnTo>
                    <a:pt x="30747" y="259170"/>
                  </a:lnTo>
                  <a:lnTo>
                    <a:pt x="30747" y="265027"/>
                  </a:lnTo>
                  <a:lnTo>
                    <a:pt x="52926" y="265027"/>
                  </a:lnTo>
                  <a:lnTo>
                    <a:pt x="60032" y="257705"/>
                  </a:lnTo>
                  <a:lnTo>
                    <a:pt x="34160" y="249502"/>
                  </a:lnTo>
                  <a:close/>
                </a:path>
                <a:path w="233045" h="307975">
                  <a:moveTo>
                    <a:pt x="231348" y="0"/>
                  </a:moveTo>
                  <a:lnTo>
                    <a:pt x="228419" y="0"/>
                  </a:lnTo>
                  <a:lnTo>
                    <a:pt x="225492" y="2928"/>
                  </a:lnTo>
                  <a:lnTo>
                    <a:pt x="187421" y="26356"/>
                  </a:lnTo>
                  <a:lnTo>
                    <a:pt x="131780" y="65891"/>
                  </a:lnTo>
                  <a:lnTo>
                    <a:pt x="98103" y="102496"/>
                  </a:lnTo>
                  <a:lnTo>
                    <a:pt x="60032" y="161066"/>
                  </a:lnTo>
                  <a:lnTo>
                    <a:pt x="32212" y="231349"/>
                  </a:lnTo>
                  <a:lnTo>
                    <a:pt x="27736" y="247465"/>
                  </a:lnTo>
                  <a:lnTo>
                    <a:pt x="34160" y="249502"/>
                  </a:lnTo>
                  <a:lnTo>
                    <a:pt x="48319" y="209386"/>
                  </a:lnTo>
                  <a:lnTo>
                    <a:pt x="68818" y="165459"/>
                  </a:lnTo>
                  <a:lnTo>
                    <a:pt x="77603" y="144960"/>
                  </a:lnTo>
                  <a:lnTo>
                    <a:pt x="103959" y="103960"/>
                  </a:lnTo>
                  <a:lnTo>
                    <a:pt x="136173" y="74675"/>
                  </a:lnTo>
                  <a:lnTo>
                    <a:pt x="152279" y="58569"/>
                  </a:lnTo>
                  <a:lnTo>
                    <a:pt x="172779" y="43928"/>
                  </a:lnTo>
                  <a:lnTo>
                    <a:pt x="193278" y="33677"/>
                  </a:lnTo>
                  <a:lnTo>
                    <a:pt x="231348" y="7321"/>
                  </a:lnTo>
                  <a:lnTo>
                    <a:pt x="232812" y="5857"/>
                  </a:lnTo>
                  <a:lnTo>
                    <a:pt x="232812" y="2928"/>
                  </a:lnTo>
                  <a:lnTo>
                    <a:pt x="231348" y="0"/>
                  </a:lnTo>
                  <a:close/>
                </a:path>
              </a:pathLst>
            </a:custGeom>
            <a:solidFill>
              <a:srgbClr val="FF010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8" name="object 128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5101066" y="4236152"/>
              <a:ext cx="111282" cy="109818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5388057" y="4555355"/>
              <a:ext cx="183028" cy="90782"/>
            </a:xfrm>
            <a:prstGeom prst="rect">
              <a:avLst/>
            </a:prstGeom>
          </p:spPr>
        </p:pic>
      </p:grpSp>
      <p:sp>
        <p:nvSpPr>
          <p:cNvPr id="130" name="object 130"/>
          <p:cNvSpPr txBox="1"/>
          <p:nvPr/>
        </p:nvSpPr>
        <p:spPr>
          <a:xfrm>
            <a:off x="5035652" y="3848795"/>
            <a:ext cx="636270" cy="4622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1710"/>
              </a:lnSpc>
              <a:spcBef>
                <a:spcPts val="110"/>
              </a:spcBef>
            </a:pPr>
            <a:r>
              <a:rPr dirty="0" sz="1450" spc="15">
                <a:latin typeface="Tahoma"/>
                <a:cs typeface="Tahoma"/>
              </a:rPr>
              <a:t>100%</a:t>
            </a:r>
            <a:endParaRPr sz="1450">
              <a:latin typeface="Tahoma"/>
              <a:cs typeface="Tahoma"/>
            </a:endParaRPr>
          </a:p>
          <a:p>
            <a:pPr marL="238125">
              <a:lnSpc>
                <a:spcPts val="1710"/>
              </a:lnSpc>
            </a:pPr>
            <a:r>
              <a:rPr dirty="0" sz="1450" spc="10">
                <a:latin typeface="Tahoma"/>
                <a:cs typeface="Tahoma"/>
              </a:rPr>
              <a:t>5</a:t>
            </a:r>
            <a:r>
              <a:rPr dirty="0" sz="1450">
                <a:latin typeface="Tahoma"/>
                <a:cs typeface="Tahoma"/>
              </a:rPr>
              <a:t>0</a:t>
            </a:r>
            <a:r>
              <a:rPr dirty="0" sz="1450" spc="10">
                <a:latin typeface="Tahoma"/>
                <a:cs typeface="Tahoma"/>
              </a:rPr>
              <a:t>%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5581812" y="4397883"/>
            <a:ext cx="308610" cy="2489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50" spc="5">
                <a:latin typeface="Tahoma"/>
                <a:cs typeface="Tahoma"/>
              </a:rPr>
              <a:t>0%</a:t>
            </a:r>
            <a:endParaRPr sz="14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894" y="1261303"/>
            <a:ext cx="4627245" cy="61087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pc="-70"/>
              <a:t>P</a:t>
            </a:r>
            <a:r>
              <a:rPr dirty="0" spc="-80"/>
              <a:t>r</a:t>
            </a:r>
            <a:r>
              <a:rPr dirty="0" spc="-75"/>
              <a:t>o</a:t>
            </a:r>
            <a:r>
              <a:rPr dirty="0" spc="15"/>
              <a:t>s</a:t>
            </a:r>
            <a:r>
              <a:rPr dirty="0" spc="-185"/>
              <a:t> </a:t>
            </a:r>
            <a:r>
              <a:rPr dirty="0" spc="-75"/>
              <a:t>o</a:t>
            </a:r>
            <a:r>
              <a:rPr dirty="0" spc="10"/>
              <a:t>f</a:t>
            </a:r>
            <a:r>
              <a:rPr dirty="0" spc="-175"/>
              <a:t> </a:t>
            </a:r>
            <a:r>
              <a:rPr dirty="0" spc="-75"/>
              <a:t>R</a:t>
            </a:r>
            <a:r>
              <a:rPr dirty="0" spc="-80"/>
              <a:t>ai</a:t>
            </a:r>
            <a:r>
              <a:rPr dirty="0" spc="-75"/>
              <a:t>s</a:t>
            </a:r>
            <a:r>
              <a:rPr dirty="0" spc="-75"/>
              <a:t>e</a:t>
            </a:r>
            <a:r>
              <a:rPr dirty="0" spc="20"/>
              <a:t>d</a:t>
            </a:r>
            <a:r>
              <a:rPr dirty="0" spc="-185"/>
              <a:t> </a:t>
            </a:r>
            <a:r>
              <a:rPr dirty="0" spc="-75"/>
              <a:t>C</a:t>
            </a:r>
            <a:r>
              <a:rPr dirty="0" spc="-75"/>
              <a:t>o</a:t>
            </a:r>
            <a:r>
              <a:rPr dirty="0" spc="-75"/>
              <a:t>s</a:t>
            </a:r>
            <a:r>
              <a:rPr dirty="0" spc="-80"/>
              <a:t>ine</a:t>
            </a:r>
          </a:p>
        </p:txBody>
      </p:sp>
      <p:sp>
        <p:nvSpPr>
          <p:cNvPr id="3" name="object 3"/>
          <p:cNvSpPr/>
          <p:nvPr/>
        </p:nvSpPr>
        <p:spPr>
          <a:xfrm>
            <a:off x="1780181" y="2481997"/>
            <a:ext cx="113030" cy="116205"/>
          </a:xfrm>
          <a:custGeom>
            <a:avLst/>
            <a:gdLst/>
            <a:ahLst/>
            <a:cxnLst/>
            <a:rect l="l" t="t" r="r" b="b"/>
            <a:pathLst>
              <a:path w="113030" h="116205">
                <a:moveTo>
                  <a:pt x="112745" y="0"/>
                </a:moveTo>
                <a:lnTo>
                  <a:pt x="0" y="0"/>
                </a:lnTo>
                <a:lnTo>
                  <a:pt x="0" y="115675"/>
                </a:lnTo>
                <a:lnTo>
                  <a:pt x="112745" y="115675"/>
                </a:lnTo>
                <a:lnTo>
                  <a:pt x="11274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46240" y="2935911"/>
            <a:ext cx="89535" cy="88265"/>
          </a:xfrm>
          <a:custGeom>
            <a:avLst/>
            <a:gdLst/>
            <a:ahLst/>
            <a:cxnLst/>
            <a:rect l="l" t="t" r="r" b="b"/>
            <a:pathLst>
              <a:path w="89535" h="88264">
                <a:moveTo>
                  <a:pt x="89317" y="0"/>
                </a:moveTo>
                <a:lnTo>
                  <a:pt x="0" y="0"/>
                </a:lnTo>
                <a:lnTo>
                  <a:pt x="0" y="87854"/>
                </a:lnTo>
                <a:lnTo>
                  <a:pt x="89317" y="87854"/>
                </a:lnTo>
                <a:lnTo>
                  <a:pt x="8931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005642" y="2190742"/>
            <a:ext cx="5907405" cy="231902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70"/>
              </a:spcBef>
            </a:pPr>
            <a:r>
              <a:rPr dirty="0" sz="2550" spc="20">
                <a:latin typeface="Tahoma"/>
                <a:cs typeface="Tahoma"/>
              </a:rPr>
              <a:t>Smooth</a:t>
            </a:r>
            <a:r>
              <a:rPr dirty="0" sz="2550" spc="-20">
                <a:latin typeface="Tahoma"/>
                <a:cs typeface="Tahoma"/>
              </a:rPr>
              <a:t> </a:t>
            </a:r>
            <a:r>
              <a:rPr dirty="0" sz="2550" spc="15">
                <a:latin typeface="Tahoma"/>
                <a:cs typeface="Tahoma"/>
              </a:rPr>
              <a:t>F.T.</a:t>
            </a:r>
            <a:endParaRPr sz="2550">
              <a:latin typeface="Tahoma"/>
              <a:cs typeface="Tahoma"/>
            </a:endParaRPr>
          </a:p>
          <a:p>
            <a:pPr marL="364490">
              <a:lnSpc>
                <a:spcPct val="100000"/>
              </a:lnSpc>
              <a:spcBef>
                <a:spcPts val="580"/>
              </a:spcBef>
            </a:pPr>
            <a:r>
              <a:rPr dirty="0" sz="2250" spc="5">
                <a:latin typeface="Tahoma"/>
                <a:cs typeface="Tahoma"/>
              </a:rPr>
              <a:t>Easy</a:t>
            </a:r>
            <a:r>
              <a:rPr dirty="0" sz="2250" spc="10">
                <a:latin typeface="Tahoma"/>
                <a:cs typeface="Tahoma"/>
              </a:rPr>
              <a:t> </a:t>
            </a:r>
            <a:r>
              <a:rPr dirty="0" sz="2250">
                <a:latin typeface="Tahoma"/>
                <a:cs typeface="Tahoma"/>
              </a:rPr>
              <a:t>to</a:t>
            </a:r>
            <a:r>
              <a:rPr dirty="0" sz="2250" spc="20">
                <a:latin typeface="Tahoma"/>
                <a:cs typeface="Tahoma"/>
              </a:rPr>
              <a:t> </a:t>
            </a:r>
            <a:r>
              <a:rPr dirty="0" sz="2250" spc="5">
                <a:latin typeface="Tahoma"/>
                <a:cs typeface="Tahoma"/>
              </a:rPr>
              <a:t>build</a:t>
            </a:r>
            <a:r>
              <a:rPr dirty="0" sz="2250" spc="10">
                <a:latin typeface="Tahoma"/>
                <a:cs typeface="Tahoma"/>
              </a:rPr>
              <a:t> </a:t>
            </a:r>
            <a:r>
              <a:rPr dirty="0" sz="2250">
                <a:latin typeface="Tahoma"/>
                <a:cs typeface="Tahoma"/>
              </a:rPr>
              <a:t>filters</a:t>
            </a:r>
            <a:r>
              <a:rPr dirty="0" sz="2250" spc="10">
                <a:latin typeface="Tahoma"/>
                <a:cs typeface="Tahoma"/>
              </a:rPr>
              <a:t> </a:t>
            </a:r>
            <a:r>
              <a:rPr dirty="0" sz="2250" spc="5">
                <a:latin typeface="Tahoma"/>
                <a:cs typeface="Tahoma"/>
              </a:rPr>
              <a:t>that</a:t>
            </a:r>
            <a:r>
              <a:rPr dirty="0" sz="2250" spc="10">
                <a:latin typeface="Tahoma"/>
                <a:cs typeface="Tahoma"/>
              </a:rPr>
              <a:t> </a:t>
            </a:r>
            <a:r>
              <a:rPr dirty="0" sz="2250" spc="5">
                <a:latin typeface="Tahoma"/>
                <a:cs typeface="Tahoma"/>
              </a:rPr>
              <a:t>approximate</a:t>
            </a:r>
            <a:r>
              <a:rPr dirty="0" sz="2250" spc="15">
                <a:latin typeface="Tahoma"/>
                <a:cs typeface="Tahoma"/>
              </a:rPr>
              <a:t> </a:t>
            </a:r>
            <a:r>
              <a:rPr dirty="0" sz="2250" spc="-5">
                <a:latin typeface="Tahoma"/>
                <a:cs typeface="Tahoma"/>
              </a:rPr>
              <a:t>it</a:t>
            </a:r>
            <a:endParaRPr sz="225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650"/>
              </a:spcBef>
            </a:pPr>
            <a:r>
              <a:rPr dirty="0" sz="2550" spc="15">
                <a:latin typeface="Tahoma"/>
                <a:cs typeface="Tahoma"/>
              </a:rPr>
              <a:t>Falls</a:t>
            </a:r>
            <a:r>
              <a:rPr dirty="0" sz="2550" spc="-5">
                <a:latin typeface="Tahoma"/>
                <a:cs typeface="Tahoma"/>
              </a:rPr>
              <a:t> </a:t>
            </a:r>
            <a:r>
              <a:rPr dirty="0" sz="2550" spc="10">
                <a:latin typeface="Tahoma"/>
                <a:cs typeface="Tahoma"/>
              </a:rPr>
              <a:t>off</a:t>
            </a:r>
            <a:r>
              <a:rPr dirty="0" sz="2550">
                <a:latin typeface="Tahoma"/>
                <a:cs typeface="Tahoma"/>
              </a:rPr>
              <a:t> </a:t>
            </a:r>
            <a:r>
              <a:rPr dirty="0" sz="2550" spc="15">
                <a:latin typeface="Tahoma"/>
                <a:cs typeface="Tahoma"/>
              </a:rPr>
              <a:t>as</a:t>
            </a:r>
            <a:r>
              <a:rPr dirty="0" sz="2550" spc="-20">
                <a:latin typeface="Tahoma"/>
                <a:cs typeface="Tahoma"/>
              </a:rPr>
              <a:t> </a:t>
            </a:r>
            <a:r>
              <a:rPr dirty="0" sz="2900" spc="10" i="1">
                <a:latin typeface="Times New Roman"/>
                <a:cs typeface="Times New Roman"/>
              </a:rPr>
              <a:t>1/t</a:t>
            </a:r>
            <a:r>
              <a:rPr dirty="0" baseline="26315" sz="2850" spc="15" i="1">
                <a:latin typeface="Times New Roman"/>
                <a:cs typeface="Times New Roman"/>
              </a:rPr>
              <a:t>3</a:t>
            </a:r>
            <a:endParaRPr baseline="26315" sz="2850">
              <a:latin typeface="Times New Roman"/>
              <a:cs typeface="Times New Roman"/>
            </a:endParaRPr>
          </a:p>
          <a:p>
            <a:pPr marL="38100" marR="30480">
              <a:lnSpc>
                <a:spcPct val="101400"/>
              </a:lnSpc>
              <a:spcBef>
                <a:spcPts val="705"/>
              </a:spcBef>
            </a:pPr>
            <a:r>
              <a:rPr dirty="0" sz="2550" spc="20">
                <a:latin typeface="Tahoma"/>
                <a:cs typeface="Tahoma"/>
              </a:rPr>
              <a:t>Can approximate a delayed </a:t>
            </a:r>
            <a:r>
              <a:rPr dirty="0" sz="2550" spc="15">
                <a:latin typeface="Tahoma"/>
                <a:cs typeface="Tahoma"/>
              </a:rPr>
              <a:t>pulse with </a:t>
            </a:r>
            <a:r>
              <a:rPr dirty="0" sz="2550" spc="20">
                <a:latin typeface="Tahoma"/>
                <a:cs typeface="Tahoma"/>
              </a:rPr>
              <a:t>a </a:t>
            </a:r>
            <a:r>
              <a:rPr dirty="0" sz="2550" spc="-785">
                <a:latin typeface="Tahoma"/>
                <a:cs typeface="Tahoma"/>
              </a:rPr>
              <a:t> </a:t>
            </a:r>
            <a:r>
              <a:rPr dirty="0" sz="2550" spc="10">
                <a:latin typeface="Tahoma"/>
                <a:cs typeface="Tahoma"/>
              </a:rPr>
              <a:t>causal</a:t>
            </a:r>
            <a:r>
              <a:rPr dirty="0" sz="2550" spc="25">
                <a:latin typeface="Tahoma"/>
                <a:cs typeface="Tahoma"/>
              </a:rPr>
              <a:t> </a:t>
            </a:r>
            <a:r>
              <a:rPr dirty="0" sz="2550" spc="10">
                <a:latin typeface="Tahoma"/>
                <a:cs typeface="Tahoma"/>
              </a:rPr>
              <a:t>filter</a:t>
            </a:r>
            <a:r>
              <a:rPr dirty="0" sz="2550" spc="5">
                <a:latin typeface="Tahoma"/>
                <a:cs typeface="Tahoma"/>
              </a:rPr>
              <a:t> </a:t>
            </a:r>
            <a:r>
              <a:rPr dirty="0" sz="2550" spc="15">
                <a:latin typeface="Tahoma"/>
                <a:cs typeface="Tahoma"/>
              </a:rPr>
              <a:t>response</a:t>
            </a:r>
            <a:endParaRPr sz="255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80181" y="3414716"/>
            <a:ext cx="113030" cy="116205"/>
          </a:xfrm>
          <a:custGeom>
            <a:avLst/>
            <a:gdLst/>
            <a:ahLst/>
            <a:cxnLst/>
            <a:rect l="l" t="t" r="r" b="b"/>
            <a:pathLst>
              <a:path w="113030" h="116204">
                <a:moveTo>
                  <a:pt x="112745" y="0"/>
                </a:moveTo>
                <a:lnTo>
                  <a:pt x="0" y="0"/>
                </a:lnTo>
                <a:lnTo>
                  <a:pt x="0" y="115674"/>
                </a:lnTo>
                <a:lnTo>
                  <a:pt x="112745" y="115674"/>
                </a:lnTo>
                <a:lnTo>
                  <a:pt x="11274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780181" y="3906699"/>
            <a:ext cx="113030" cy="114300"/>
          </a:xfrm>
          <a:custGeom>
            <a:avLst/>
            <a:gdLst/>
            <a:ahLst/>
            <a:cxnLst/>
            <a:rect l="l" t="t" r="r" b="b"/>
            <a:pathLst>
              <a:path w="113030" h="114300">
                <a:moveTo>
                  <a:pt x="112745" y="0"/>
                </a:moveTo>
                <a:lnTo>
                  <a:pt x="0" y="0"/>
                </a:lnTo>
                <a:lnTo>
                  <a:pt x="0" y="114211"/>
                </a:lnTo>
                <a:lnTo>
                  <a:pt x="112745" y="114211"/>
                </a:lnTo>
                <a:lnTo>
                  <a:pt x="11274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92222" y="4656391"/>
            <a:ext cx="3788410" cy="842010"/>
          </a:xfrm>
          <a:custGeom>
            <a:avLst/>
            <a:gdLst/>
            <a:ahLst/>
            <a:cxnLst/>
            <a:rect l="l" t="t" r="r" b="b"/>
            <a:pathLst>
              <a:path w="3788410" h="842010">
                <a:moveTo>
                  <a:pt x="3787978" y="811187"/>
                </a:moveTo>
                <a:lnTo>
                  <a:pt x="3725011" y="778979"/>
                </a:lnTo>
                <a:lnTo>
                  <a:pt x="3725011" y="809701"/>
                </a:lnTo>
                <a:lnTo>
                  <a:pt x="642797" y="803668"/>
                </a:lnTo>
                <a:lnTo>
                  <a:pt x="642797" y="61506"/>
                </a:lnTo>
                <a:lnTo>
                  <a:pt x="670623" y="61506"/>
                </a:lnTo>
                <a:lnTo>
                  <a:pt x="663295" y="46863"/>
                </a:lnTo>
                <a:lnTo>
                  <a:pt x="639876" y="0"/>
                </a:lnTo>
                <a:lnTo>
                  <a:pt x="610590" y="61506"/>
                </a:lnTo>
                <a:lnTo>
                  <a:pt x="635482" y="61506"/>
                </a:lnTo>
                <a:lnTo>
                  <a:pt x="635482" y="803643"/>
                </a:lnTo>
                <a:lnTo>
                  <a:pt x="1473" y="802398"/>
                </a:lnTo>
                <a:lnTo>
                  <a:pt x="0" y="803871"/>
                </a:lnTo>
                <a:lnTo>
                  <a:pt x="0" y="809726"/>
                </a:lnTo>
                <a:lnTo>
                  <a:pt x="635482" y="810971"/>
                </a:lnTo>
                <a:lnTo>
                  <a:pt x="635482" y="814120"/>
                </a:lnTo>
                <a:lnTo>
                  <a:pt x="638403" y="817041"/>
                </a:lnTo>
                <a:lnTo>
                  <a:pt x="642797" y="817041"/>
                </a:lnTo>
                <a:lnTo>
                  <a:pt x="642797" y="810996"/>
                </a:lnTo>
                <a:lnTo>
                  <a:pt x="3725011" y="817016"/>
                </a:lnTo>
                <a:lnTo>
                  <a:pt x="3725011" y="841933"/>
                </a:lnTo>
                <a:lnTo>
                  <a:pt x="3775989" y="817041"/>
                </a:lnTo>
                <a:lnTo>
                  <a:pt x="3787978" y="81118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971081" y="5506103"/>
            <a:ext cx="12509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-10">
                <a:latin typeface="Tahoma"/>
                <a:cs typeface="Tahoma"/>
              </a:rPr>
              <a:t>0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13069" y="5034154"/>
            <a:ext cx="2980055" cy="577215"/>
          </a:xfrm>
          <a:custGeom>
            <a:avLst/>
            <a:gdLst/>
            <a:ahLst/>
            <a:cxnLst/>
            <a:rect l="l" t="t" r="r" b="b"/>
            <a:pathLst>
              <a:path w="2980054" h="577214">
                <a:moveTo>
                  <a:pt x="1487662" y="2931"/>
                </a:moveTo>
                <a:lnTo>
                  <a:pt x="1504612" y="6108"/>
                </a:lnTo>
                <a:lnTo>
                  <a:pt x="1527741" y="8601"/>
                </a:lnTo>
                <a:lnTo>
                  <a:pt x="1584306" y="35138"/>
                </a:lnTo>
                <a:lnTo>
                  <a:pt x="1617179" y="65525"/>
                </a:lnTo>
                <a:lnTo>
                  <a:pt x="1652936" y="105791"/>
                </a:lnTo>
                <a:lnTo>
                  <a:pt x="1689519" y="152097"/>
                </a:lnTo>
                <a:lnTo>
                  <a:pt x="1724868" y="200600"/>
                </a:lnTo>
                <a:lnTo>
                  <a:pt x="1752497" y="246627"/>
                </a:lnTo>
                <a:lnTo>
                  <a:pt x="1780409" y="297502"/>
                </a:lnTo>
                <a:lnTo>
                  <a:pt x="1807832" y="348936"/>
                </a:lnTo>
                <a:lnTo>
                  <a:pt x="1833993" y="396644"/>
                </a:lnTo>
                <a:lnTo>
                  <a:pt x="1858119" y="436339"/>
                </a:lnTo>
                <a:lnTo>
                  <a:pt x="1883095" y="475581"/>
                </a:lnTo>
                <a:lnTo>
                  <a:pt x="1928118" y="530442"/>
                </a:lnTo>
                <a:lnTo>
                  <a:pt x="1987630" y="564648"/>
                </a:lnTo>
                <a:lnTo>
                  <a:pt x="2059975" y="577095"/>
                </a:lnTo>
                <a:lnTo>
                  <a:pt x="2095325" y="569594"/>
                </a:lnTo>
                <a:lnTo>
                  <a:pt x="2130598" y="546301"/>
                </a:lnTo>
                <a:lnTo>
                  <a:pt x="2164503" y="509558"/>
                </a:lnTo>
                <a:lnTo>
                  <a:pt x="2197859" y="469519"/>
                </a:lnTo>
                <a:lnTo>
                  <a:pt x="2231486" y="436339"/>
                </a:lnTo>
                <a:lnTo>
                  <a:pt x="2263292" y="411290"/>
                </a:lnTo>
                <a:lnTo>
                  <a:pt x="2294819" y="389672"/>
                </a:lnTo>
                <a:lnTo>
                  <a:pt x="2355947" y="361664"/>
                </a:lnTo>
                <a:lnTo>
                  <a:pt x="2409212" y="353429"/>
                </a:lnTo>
                <a:lnTo>
                  <a:pt x="2436050" y="357343"/>
                </a:lnTo>
                <a:lnTo>
                  <a:pt x="2465767" y="366061"/>
                </a:lnTo>
                <a:lnTo>
                  <a:pt x="2497955" y="380545"/>
                </a:lnTo>
                <a:lnTo>
                  <a:pt x="2532204" y="400656"/>
                </a:lnTo>
                <a:lnTo>
                  <a:pt x="2567279" y="421039"/>
                </a:lnTo>
                <a:lnTo>
                  <a:pt x="2637567" y="444851"/>
                </a:lnTo>
                <a:lnTo>
                  <a:pt x="2710461" y="451992"/>
                </a:lnTo>
                <a:lnTo>
                  <a:pt x="2778682" y="453941"/>
                </a:lnTo>
                <a:lnTo>
                  <a:pt x="2810045" y="450808"/>
                </a:lnTo>
                <a:lnTo>
                  <a:pt x="2840585" y="446301"/>
                </a:lnTo>
                <a:lnTo>
                  <a:pt x="2869891" y="442203"/>
                </a:lnTo>
                <a:lnTo>
                  <a:pt x="2900648" y="439319"/>
                </a:lnTo>
                <a:lnTo>
                  <a:pt x="2931400" y="435613"/>
                </a:lnTo>
                <a:lnTo>
                  <a:pt x="2958853" y="431908"/>
                </a:lnTo>
                <a:lnTo>
                  <a:pt x="2979712" y="429024"/>
                </a:lnTo>
              </a:path>
              <a:path w="2980054" h="577214">
                <a:moveTo>
                  <a:pt x="1492050" y="0"/>
                </a:moveTo>
                <a:lnTo>
                  <a:pt x="1475077" y="3595"/>
                </a:lnTo>
                <a:lnTo>
                  <a:pt x="1451788" y="6776"/>
                </a:lnTo>
                <a:lnTo>
                  <a:pt x="1393944" y="32221"/>
                </a:lnTo>
                <a:lnTo>
                  <a:pt x="1361710" y="63265"/>
                </a:lnTo>
                <a:lnTo>
                  <a:pt x="1326044" y="103783"/>
                </a:lnTo>
                <a:lnTo>
                  <a:pt x="1289553" y="150614"/>
                </a:lnTo>
                <a:lnTo>
                  <a:pt x="1254843" y="200600"/>
                </a:lnTo>
                <a:lnTo>
                  <a:pt x="1226086" y="244634"/>
                </a:lnTo>
                <a:lnTo>
                  <a:pt x="1198033" y="294571"/>
                </a:lnTo>
                <a:lnTo>
                  <a:pt x="1171036" y="345773"/>
                </a:lnTo>
                <a:lnTo>
                  <a:pt x="1145444" y="393603"/>
                </a:lnTo>
                <a:lnTo>
                  <a:pt x="1121607" y="433422"/>
                </a:lnTo>
                <a:lnTo>
                  <a:pt x="1095983" y="472655"/>
                </a:lnTo>
                <a:lnTo>
                  <a:pt x="1050772" y="527516"/>
                </a:lnTo>
                <a:lnTo>
                  <a:pt x="991243" y="561266"/>
                </a:lnTo>
                <a:lnTo>
                  <a:pt x="918482" y="571695"/>
                </a:lnTo>
                <a:lnTo>
                  <a:pt x="882924" y="563730"/>
                </a:lnTo>
                <a:lnTo>
                  <a:pt x="848497" y="540902"/>
                </a:lnTo>
                <a:lnTo>
                  <a:pt x="815026" y="505167"/>
                </a:lnTo>
                <a:lnTo>
                  <a:pt x="781830" y="466137"/>
                </a:lnTo>
                <a:lnTo>
                  <a:pt x="748226" y="433422"/>
                </a:lnTo>
                <a:lnTo>
                  <a:pt x="715186" y="408319"/>
                </a:lnTo>
                <a:lnTo>
                  <a:pt x="683796" y="386378"/>
                </a:lnTo>
                <a:lnTo>
                  <a:pt x="623765" y="355814"/>
                </a:lnTo>
                <a:lnTo>
                  <a:pt x="596287" y="350346"/>
                </a:lnTo>
                <a:lnTo>
                  <a:pt x="569769" y="350504"/>
                </a:lnTo>
                <a:lnTo>
                  <a:pt x="542428" y="354780"/>
                </a:lnTo>
                <a:lnTo>
                  <a:pt x="512482" y="361664"/>
                </a:lnTo>
                <a:lnTo>
                  <a:pt x="481094" y="377407"/>
                </a:lnTo>
                <a:lnTo>
                  <a:pt x="446959" y="398642"/>
                </a:lnTo>
                <a:lnTo>
                  <a:pt x="411176" y="419328"/>
                </a:lnTo>
                <a:lnTo>
                  <a:pt x="374844" y="433422"/>
                </a:lnTo>
                <a:lnTo>
                  <a:pt x="304372" y="448239"/>
                </a:lnTo>
                <a:lnTo>
                  <a:pt x="232804" y="450984"/>
                </a:lnTo>
                <a:lnTo>
                  <a:pt x="200984" y="449566"/>
                </a:lnTo>
                <a:lnTo>
                  <a:pt x="169299" y="446227"/>
                </a:lnTo>
                <a:lnTo>
                  <a:pt x="137886" y="442338"/>
                </a:lnTo>
                <a:lnTo>
                  <a:pt x="106881" y="439271"/>
                </a:lnTo>
                <a:lnTo>
                  <a:pt x="77826" y="435133"/>
                </a:lnTo>
                <a:lnTo>
                  <a:pt x="47950" y="431404"/>
                </a:lnTo>
                <a:lnTo>
                  <a:pt x="20819" y="427947"/>
                </a:lnTo>
                <a:lnTo>
                  <a:pt x="0" y="424626"/>
                </a:lnTo>
              </a:path>
            </a:pathLst>
          </a:custGeom>
          <a:ln w="22521">
            <a:solidFill>
              <a:srgbClr val="3434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313929" y="5315986"/>
            <a:ext cx="84455" cy="2787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i="1">
                <a:latin typeface="Times New Roman"/>
                <a:cs typeface="Times New Roman"/>
              </a:rPr>
              <a:t>t</a:t>
            </a:r>
            <a:endParaRPr sz="1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894" y="1261303"/>
            <a:ext cx="3004185" cy="61087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pc="-75"/>
              <a:t>R</a:t>
            </a:r>
            <a:r>
              <a:rPr dirty="0" spc="-75"/>
              <a:t>e</a:t>
            </a:r>
            <a:r>
              <a:rPr dirty="0" spc="-75"/>
              <a:t>c</a:t>
            </a:r>
            <a:r>
              <a:rPr dirty="0" spc="-80"/>
              <a:t>ei</a:t>
            </a:r>
            <a:r>
              <a:rPr dirty="0" spc="-75"/>
              <a:t>v</a:t>
            </a:r>
            <a:r>
              <a:rPr dirty="0" spc="-75"/>
              <a:t>e</a:t>
            </a:r>
            <a:r>
              <a:rPr dirty="0" spc="10"/>
              <a:t>r</a:t>
            </a:r>
            <a:r>
              <a:rPr dirty="0" spc="-195"/>
              <a:t> </a:t>
            </a:r>
            <a:r>
              <a:rPr dirty="0" spc="-80"/>
              <a:t>F</a:t>
            </a:r>
            <a:r>
              <a:rPr dirty="0" spc="-85"/>
              <a:t>i</a:t>
            </a:r>
            <a:r>
              <a:rPr dirty="0" spc="-90"/>
              <a:t>l</a:t>
            </a:r>
            <a:r>
              <a:rPr dirty="0" spc="-75"/>
              <a:t>t</a:t>
            </a:r>
            <a:r>
              <a:rPr dirty="0" spc="-75"/>
              <a:t>e</a:t>
            </a:r>
            <a:r>
              <a:rPr dirty="0" spc="10"/>
              <a:t>r</a:t>
            </a:r>
          </a:p>
        </p:txBody>
      </p:sp>
      <p:sp>
        <p:nvSpPr>
          <p:cNvPr id="3" name="object 3"/>
          <p:cNvSpPr/>
          <p:nvPr/>
        </p:nvSpPr>
        <p:spPr>
          <a:xfrm>
            <a:off x="2257521" y="2616707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5">
                <a:moveTo>
                  <a:pt x="115675" y="0"/>
                </a:moveTo>
                <a:lnTo>
                  <a:pt x="0" y="0"/>
                </a:lnTo>
                <a:lnTo>
                  <a:pt x="0" y="115674"/>
                </a:lnTo>
                <a:lnTo>
                  <a:pt x="115675" y="115674"/>
                </a:lnTo>
                <a:lnTo>
                  <a:pt x="11567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99526" y="3546722"/>
            <a:ext cx="351155" cy="3790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300" i="1">
                <a:latin typeface="Times New Roman"/>
                <a:cs typeface="Times New Roman"/>
              </a:rPr>
              <a:t>aA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60760" y="3953344"/>
            <a:ext cx="111125" cy="23050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5" i="1">
                <a:latin typeface="Times New Roman"/>
                <a:cs typeface="Times New Roman"/>
              </a:rPr>
              <a:t>n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99357" y="370205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2273" y="68580"/>
                </a:moveTo>
                <a:lnTo>
                  <a:pt x="81991" y="68580"/>
                </a:lnTo>
                <a:lnTo>
                  <a:pt x="81991" y="0"/>
                </a:lnTo>
                <a:lnTo>
                  <a:pt x="68821" y="0"/>
                </a:lnTo>
                <a:lnTo>
                  <a:pt x="68821" y="68580"/>
                </a:lnTo>
                <a:lnTo>
                  <a:pt x="0" y="68580"/>
                </a:lnTo>
                <a:lnTo>
                  <a:pt x="0" y="81280"/>
                </a:lnTo>
                <a:lnTo>
                  <a:pt x="68821" y="81280"/>
                </a:lnTo>
                <a:lnTo>
                  <a:pt x="68821" y="152400"/>
                </a:lnTo>
                <a:lnTo>
                  <a:pt x="81991" y="152400"/>
                </a:lnTo>
                <a:lnTo>
                  <a:pt x="81991" y="81280"/>
                </a:lnTo>
                <a:lnTo>
                  <a:pt x="152273" y="81280"/>
                </a:lnTo>
                <a:lnTo>
                  <a:pt x="152273" y="685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960354" y="3770526"/>
            <a:ext cx="149860" cy="13335"/>
          </a:xfrm>
          <a:custGeom>
            <a:avLst/>
            <a:gdLst/>
            <a:ahLst/>
            <a:cxnLst/>
            <a:rect l="l" t="t" r="r" b="b"/>
            <a:pathLst>
              <a:path w="149860" h="13335">
                <a:moveTo>
                  <a:pt x="149351" y="0"/>
                </a:moveTo>
                <a:lnTo>
                  <a:pt x="0" y="0"/>
                </a:lnTo>
                <a:lnTo>
                  <a:pt x="0" y="13177"/>
                </a:lnTo>
                <a:lnTo>
                  <a:pt x="149351" y="13177"/>
                </a:lnTo>
                <a:lnTo>
                  <a:pt x="1493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862178" y="3593353"/>
            <a:ext cx="297815" cy="372110"/>
          </a:xfrm>
          <a:custGeom>
            <a:avLst/>
            <a:gdLst/>
            <a:ahLst/>
            <a:cxnLst/>
            <a:rect l="l" t="t" r="r" b="b"/>
            <a:pathLst>
              <a:path w="297814" h="372110">
                <a:moveTo>
                  <a:pt x="276740" y="0"/>
                </a:moveTo>
                <a:lnTo>
                  <a:pt x="0" y="0"/>
                </a:lnTo>
                <a:lnTo>
                  <a:pt x="0" y="7320"/>
                </a:lnTo>
                <a:lnTo>
                  <a:pt x="144960" y="185957"/>
                </a:lnTo>
                <a:lnTo>
                  <a:pt x="0" y="363129"/>
                </a:lnTo>
                <a:lnTo>
                  <a:pt x="0" y="371915"/>
                </a:lnTo>
                <a:lnTo>
                  <a:pt x="284062" y="371915"/>
                </a:lnTo>
                <a:lnTo>
                  <a:pt x="297239" y="281132"/>
                </a:lnTo>
                <a:lnTo>
                  <a:pt x="288455" y="281132"/>
                </a:lnTo>
                <a:lnTo>
                  <a:pt x="284931" y="292114"/>
                </a:lnTo>
                <a:lnTo>
                  <a:pt x="281133" y="300899"/>
                </a:lnTo>
                <a:lnTo>
                  <a:pt x="253312" y="327988"/>
                </a:lnTo>
                <a:lnTo>
                  <a:pt x="43928" y="332380"/>
                </a:lnTo>
                <a:lnTo>
                  <a:pt x="180101" y="165458"/>
                </a:lnTo>
                <a:lnTo>
                  <a:pt x="60034" y="17570"/>
                </a:lnTo>
                <a:lnTo>
                  <a:pt x="219636" y="17570"/>
                </a:lnTo>
                <a:lnTo>
                  <a:pt x="230297" y="18394"/>
                </a:lnTo>
                <a:lnTo>
                  <a:pt x="267772" y="47404"/>
                </a:lnTo>
                <a:lnTo>
                  <a:pt x="273812" y="71747"/>
                </a:lnTo>
                <a:lnTo>
                  <a:pt x="281133" y="71747"/>
                </a:lnTo>
                <a:lnTo>
                  <a:pt x="2767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975069" y="4419182"/>
            <a:ext cx="449580" cy="63500"/>
          </a:xfrm>
          <a:custGeom>
            <a:avLst/>
            <a:gdLst/>
            <a:ahLst/>
            <a:cxnLst/>
            <a:rect l="l" t="t" r="r" b="b"/>
            <a:pathLst>
              <a:path w="449579" h="63500">
                <a:moveTo>
                  <a:pt x="386558" y="0"/>
                </a:moveTo>
                <a:lnTo>
                  <a:pt x="386558" y="62961"/>
                </a:lnTo>
                <a:lnTo>
                  <a:pt x="443796" y="33676"/>
                </a:lnTo>
                <a:lnTo>
                  <a:pt x="399736" y="33676"/>
                </a:lnTo>
                <a:lnTo>
                  <a:pt x="399736" y="29283"/>
                </a:lnTo>
                <a:lnTo>
                  <a:pt x="396808" y="26356"/>
                </a:lnTo>
                <a:lnTo>
                  <a:pt x="440527" y="26356"/>
                </a:lnTo>
                <a:lnTo>
                  <a:pt x="386558" y="0"/>
                </a:lnTo>
                <a:close/>
              </a:path>
              <a:path w="449579" h="63500">
                <a:moveTo>
                  <a:pt x="386558" y="26356"/>
                </a:moveTo>
                <a:lnTo>
                  <a:pt x="1464" y="26356"/>
                </a:lnTo>
                <a:lnTo>
                  <a:pt x="0" y="29283"/>
                </a:lnTo>
                <a:lnTo>
                  <a:pt x="0" y="33676"/>
                </a:lnTo>
                <a:lnTo>
                  <a:pt x="386558" y="33676"/>
                </a:lnTo>
                <a:lnTo>
                  <a:pt x="386558" y="26356"/>
                </a:lnTo>
                <a:close/>
              </a:path>
              <a:path w="449579" h="63500">
                <a:moveTo>
                  <a:pt x="440527" y="26356"/>
                </a:moveTo>
                <a:lnTo>
                  <a:pt x="396808" y="26356"/>
                </a:lnTo>
                <a:lnTo>
                  <a:pt x="399736" y="29283"/>
                </a:lnTo>
                <a:lnTo>
                  <a:pt x="399736" y="33676"/>
                </a:lnTo>
                <a:lnTo>
                  <a:pt x="443796" y="33676"/>
                </a:lnTo>
                <a:lnTo>
                  <a:pt x="449520" y="30747"/>
                </a:lnTo>
                <a:lnTo>
                  <a:pt x="440527" y="26356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402626" y="3966732"/>
            <a:ext cx="930275" cy="988694"/>
          </a:xfrm>
          <a:prstGeom prst="rect">
            <a:avLst/>
          </a:prstGeom>
          <a:solidFill>
            <a:srgbClr val="01E4A8"/>
          </a:solidFill>
          <a:ln w="7739">
            <a:solidFill>
              <a:srgbClr val="010101"/>
            </a:solidFill>
          </a:ln>
        </p:spPr>
        <p:txBody>
          <a:bodyPr wrap="square" lIns="0" tIns="98425" rIns="0" bIns="0" rtlCol="0" vert="horz">
            <a:spAutoFit/>
          </a:bodyPr>
          <a:lstStyle/>
          <a:p>
            <a:pPr algn="ctr" marL="109220" marR="94615">
              <a:lnSpc>
                <a:spcPct val="102699"/>
              </a:lnSpc>
              <a:spcBef>
                <a:spcPts val="775"/>
              </a:spcBef>
            </a:pPr>
            <a:r>
              <a:rPr dirty="0" sz="1450" spc="30">
                <a:latin typeface="Tahoma"/>
                <a:cs typeface="Tahoma"/>
              </a:rPr>
              <a:t>R</a:t>
            </a:r>
            <a:r>
              <a:rPr dirty="0" sz="1450">
                <a:latin typeface="Tahoma"/>
                <a:cs typeface="Tahoma"/>
              </a:rPr>
              <a:t>e</a:t>
            </a:r>
            <a:r>
              <a:rPr dirty="0" sz="1450" spc="40">
                <a:latin typeface="Tahoma"/>
                <a:cs typeface="Tahoma"/>
              </a:rPr>
              <a:t>c</a:t>
            </a:r>
            <a:r>
              <a:rPr dirty="0" sz="1450" spc="5">
                <a:latin typeface="Tahoma"/>
                <a:cs typeface="Tahoma"/>
              </a:rPr>
              <a:t>e</a:t>
            </a:r>
            <a:r>
              <a:rPr dirty="0" sz="1450" spc="30">
                <a:latin typeface="Tahoma"/>
                <a:cs typeface="Tahoma"/>
              </a:rPr>
              <a:t>i</a:t>
            </a:r>
            <a:r>
              <a:rPr dirty="0" sz="1450" spc="20">
                <a:latin typeface="Tahoma"/>
                <a:cs typeface="Tahoma"/>
              </a:rPr>
              <a:t>ver  </a:t>
            </a:r>
            <a:r>
              <a:rPr dirty="0" sz="1450" spc="10">
                <a:latin typeface="Tahoma"/>
                <a:cs typeface="Tahoma"/>
              </a:rPr>
              <a:t>Filter</a:t>
            </a:r>
            <a:endParaRPr sz="1450">
              <a:latin typeface="Tahoma"/>
              <a:cs typeface="Tahoma"/>
            </a:endParaRPr>
          </a:p>
          <a:p>
            <a:pPr algn="ctr" marL="10160">
              <a:lnSpc>
                <a:spcPct val="100000"/>
              </a:lnSpc>
              <a:spcBef>
                <a:spcPts val="15"/>
              </a:spcBef>
            </a:pPr>
            <a:r>
              <a:rPr dirty="0" sz="2300" spc="15" i="1">
                <a:latin typeface="Times New Roman"/>
                <a:cs typeface="Times New Roman"/>
              </a:rPr>
              <a:t>q(t)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28023" y="4411860"/>
            <a:ext cx="501015" cy="64769"/>
          </a:xfrm>
          <a:custGeom>
            <a:avLst/>
            <a:gdLst/>
            <a:ahLst/>
            <a:cxnLst/>
            <a:rect l="l" t="t" r="r" b="b"/>
            <a:pathLst>
              <a:path w="501014" h="64770">
                <a:moveTo>
                  <a:pt x="436342" y="0"/>
                </a:moveTo>
                <a:lnTo>
                  <a:pt x="436342" y="64425"/>
                </a:lnTo>
                <a:lnTo>
                  <a:pt x="489565" y="36605"/>
                </a:lnTo>
                <a:lnTo>
                  <a:pt x="449520" y="36605"/>
                </a:lnTo>
                <a:lnTo>
                  <a:pt x="449520" y="27820"/>
                </a:lnTo>
                <a:lnTo>
                  <a:pt x="494632" y="27820"/>
                </a:lnTo>
                <a:lnTo>
                  <a:pt x="436342" y="0"/>
                </a:lnTo>
                <a:close/>
              </a:path>
              <a:path w="501014" h="64770">
                <a:moveTo>
                  <a:pt x="436342" y="27820"/>
                </a:moveTo>
                <a:lnTo>
                  <a:pt x="2928" y="27820"/>
                </a:lnTo>
                <a:lnTo>
                  <a:pt x="0" y="30749"/>
                </a:lnTo>
                <a:lnTo>
                  <a:pt x="0" y="33677"/>
                </a:lnTo>
                <a:lnTo>
                  <a:pt x="2928" y="36605"/>
                </a:lnTo>
                <a:lnTo>
                  <a:pt x="436342" y="36605"/>
                </a:lnTo>
                <a:lnTo>
                  <a:pt x="436342" y="27820"/>
                </a:lnTo>
                <a:close/>
              </a:path>
              <a:path w="501014" h="64770">
                <a:moveTo>
                  <a:pt x="494632" y="27820"/>
                </a:moveTo>
                <a:lnTo>
                  <a:pt x="449520" y="27820"/>
                </a:lnTo>
                <a:lnTo>
                  <a:pt x="449520" y="36605"/>
                </a:lnTo>
                <a:lnTo>
                  <a:pt x="489565" y="36605"/>
                </a:lnTo>
                <a:lnTo>
                  <a:pt x="500768" y="30749"/>
                </a:lnTo>
                <a:lnTo>
                  <a:pt x="494632" y="2782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956658" y="3963594"/>
            <a:ext cx="111125" cy="23050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5" i="1">
                <a:latin typeface="Times New Roman"/>
                <a:cs typeface="Times New Roman"/>
              </a:rPr>
              <a:t>n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15880" y="2397298"/>
            <a:ext cx="6408420" cy="153733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412115" marR="323850">
              <a:lnSpc>
                <a:spcPct val="101899"/>
              </a:lnSpc>
              <a:spcBef>
                <a:spcPts val="55"/>
              </a:spcBef>
            </a:pPr>
            <a:r>
              <a:rPr dirty="0" sz="2650" spc="5">
                <a:latin typeface="Tahoma"/>
                <a:cs typeface="Tahoma"/>
              </a:rPr>
              <a:t>Baseband </a:t>
            </a:r>
            <a:r>
              <a:rPr dirty="0" sz="2650" spc="10">
                <a:latin typeface="Tahoma"/>
                <a:cs typeface="Tahoma"/>
              </a:rPr>
              <a:t>output</a:t>
            </a:r>
            <a:r>
              <a:rPr dirty="0" sz="2650" spc="30">
                <a:latin typeface="Tahoma"/>
                <a:cs typeface="Tahoma"/>
              </a:rPr>
              <a:t> </a:t>
            </a:r>
            <a:r>
              <a:rPr dirty="0" sz="2650" spc="-5">
                <a:latin typeface="Tahoma"/>
                <a:cs typeface="Tahoma"/>
              </a:rPr>
              <a:t>is </a:t>
            </a:r>
            <a:r>
              <a:rPr dirty="0" sz="2650">
                <a:latin typeface="Tahoma"/>
                <a:cs typeface="Tahoma"/>
              </a:rPr>
              <a:t>a</a:t>
            </a:r>
            <a:r>
              <a:rPr dirty="0" sz="2650" spc="10">
                <a:latin typeface="Tahoma"/>
                <a:cs typeface="Tahoma"/>
              </a:rPr>
              <a:t> superposition</a:t>
            </a:r>
            <a:r>
              <a:rPr dirty="0" sz="2650" spc="20">
                <a:latin typeface="Tahoma"/>
                <a:cs typeface="Tahoma"/>
              </a:rPr>
              <a:t> </a:t>
            </a:r>
            <a:r>
              <a:rPr dirty="0" sz="2650">
                <a:latin typeface="Tahoma"/>
                <a:cs typeface="Tahoma"/>
              </a:rPr>
              <a:t>of </a:t>
            </a:r>
            <a:r>
              <a:rPr dirty="0" sz="2650" spc="-815">
                <a:latin typeface="Tahoma"/>
                <a:cs typeface="Tahoma"/>
              </a:rPr>
              <a:t> </a:t>
            </a:r>
            <a:r>
              <a:rPr dirty="0" sz="2650" spc="5">
                <a:latin typeface="Tahoma"/>
                <a:cs typeface="Tahoma"/>
              </a:rPr>
              <a:t>filtered</a:t>
            </a:r>
            <a:r>
              <a:rPr dirty="0" sz="2650" spc="30">
                <a:latin typeface="Tahoma"/>
                <a:cs typeface="Tahoma"/>
              </a:rPr>
              <a:t> </a:t>
            </a:r>
            <a:r>
              <a:rPr dirty="0" sz="2650" spc="10">
                <a:latin typeface="Tahoma"/>
                <a:cs typeface="Tahoma"/>
              </a:rPr>
              <a:t>pulses </a:t>
            </a:r>
            <a:r>
              <a:rPr dirty="0" sz="2650" spc="15">
                <a:latin typeface="Tahoma"/>
                <a:cs typeface="Tahoma"/>
              </a:rPr>
              <a:t>plus</a:t>
            </a:r>
            <a:r>
              <a:rPr dirty="0" sz="2650" spc="5">
                <a:latin typeface="Tahoma"/>
                <a:cs typeface="Tahoma"/>
              </a:rPr>
              <a:t> filtered</a:t>
            </a:r>
            <a:r>
              <a:rPr dirty="0" sz="2650" spc="30">
                <a:latin typeface="Tahoma"/>
                <a:cs typeface="Tahoma"/>
              </a:rPr>
              <a:t> </a:t>
            </a:r>
            <a:r>
              <a:rPr dirty="0" sz="2650" spc="10">
                <a:latin typeface="Tahoma"/>
                <a:cs typeface="Tahoma"/>
              </a:rPr>
              <a:t>noise</a:t>
            </a:r>
            <a:endParaRPr sz="26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>
              <a:latin typeface="Tahoma"/>
              <a:cs typeface="Tahoma"/>
            </a:endParaRPr>
          </a:p>
          <a:p>
            <a:pPr marL="127000">
              <a:lnSpc>
                <a:spcPct val="100000"/>
              </a:lnSpc>
              <a:tabLst>
                <a:tab pos="1063625" algn="l"/>
                <a:tab pos="1910080" algn="l"/>
                <a:tab pos="3390265" algn="l"/>
                <a:tab pos="4121150" algn="l"/>
                <a:tab pos="5064125" algn="l"/>
                <a:tab pos="5906135" algn="l"/>
              </a:tabLst>
            </a:pPr>
            <a:r>
              <a:rPr dirty="0" baseline="1207" sz="3450" spc="60" i="1">
                <a:latin typeface="Times New Roman"/>
                <a:cs typeface="Times New Roman"/>
              </a:rPr>
              <a:t>x</a:t>
            </a:r>
            <a:r>
              <a:rPr dirty="0" baseline="-20576" sz="2025" spc="60" i="1">
                <a:latin typeface="Times New Roman"/>
                <a:cs typeface="Times New Roman"/>
              </a:rPr>
              <a:t>n</a:t>
            </a:r>
            <a:r>
              <a:rPr dirty="0" baseline="-20576" sz="2025" spc="209" i="1">
                <a:latin typeface="Times New Roman"/>
                <a:cs typeface="Times New Roman"/>
              </a:rPr>
              <a:t> </a:t>
            </a:r>
            <a:r>
              <a:rPr dirty="0" baseline="1207" sz="3450" spc="97" i="1">
                <a:latin typeface="Times New Roman"/>
                <a:cs typeface="Times New Roman"/>
              </a:rPr>
              <a:t>p</a:t>
            </a:r>
            <a:r>
              <a:rPr dirty="0" baseline="1207" sz="3450" spc="97">
                <a:latin typeface="Times New Roman"/>
                <a:cs typeface="Times New Roman"/>
              </a:rPr>
              <a:t>(</a:t>
            </a:r>
            <a:r>
              <a:rPr dirty="0" baseline="1207" sz="3450" spc="97" i="1">
                <a:latin typeface="Times New Roman"/>
                <a:cs typeface="Times New Roman"/>
              </a:rPr>
              <a:t>t	</a:t>
            </a:r>
            <a:r>
              <a:rPr dirty="0" baseline="1207" sz="3450" spc="37" i="1">
                <a:latin typeface="Times New Roman"/>
                <a:cs typeface="Times New Roman"/>
              </a:rPr>
              <a:t>nT</a:t>
            </a:r>
            <a:r>
              <a:rPr dirty="0" baseline="-20576" sz="2025" spc="37" i="1">
                <a:latin typeface="Times New Roman"/>
                <a:cs typeface="Times New Roman"/>
              </a:rPr>
              <a:t>S</a:t>
            </a:r>
            <a:r>
              <a:rPr dirty="0" baseline="-20576" sz="2025" spc="165" i="1">
                <a:latin typeface="Times New Roman"/>
                <a:cs typeface="Times New Roman"/>
              </a:rPr>
              <a:t> </a:t>
            </a:r>
            <a:r>
              <a:rPr dirty="0" baseline="1207" sz="3450" spc="7">
                <a:latin typeface="Times New Roman"/>
                <a:cs typeface="Times New Roman"/>
              </a:rPr>
              <a:t>)	</a:t>
            </a:r>
            <a:r>
              <a:rPr dirty="0" baseline="1207" sz="3450" spc="67" i="1">
                <a:latin typeface="Times New Roman"/>
                <a:cs typeface="Times New Roman"/>
              </a:rPr>
              <a:t>n</a:t>
            </a:r>
            <a:r>
              <a:rPr dirty="0" baseline="1207" sz="3450" spc="67">
                <a:latin typeface="Times New Roman"/>
                <a:cs typeface="Times New Roman"/>
              </a:rPr>
              <a:t>(</a:t>
            </a:r>
            <a:r>
              <a:rPr dirty="0" baseline="1207" sz="3450" spc="67" i="1">
                <a:latin typeface="Times New Roman"/>
                <a:cs typeface="Times New Roman"/>
              </a:rPr>
              <a:t>t</a:t>
            </a:r>
            <a:r>
              <a:rPr dirty="0" baseline="1207" sz="3450" spc="-555" i="1">
                <a:latin typeface="Times New Roman"/>
                <a:cs typeface="Times New Roman"/>
              </a:rPr>
              <a:t> </a:t>
            </a:r>
            <a:r>
              <a:rPr dirty="0" baseline="1207" sz="3450" spc="7">
                <a:latin typeface="Times New Roman"/>
                <a:cs typeface="Times New Roman"/>
              </a:rPr>
              <a:t>)	</a:t>
            </a:r>
            <a:r>
              <a:rPr dirty="0" sz="2300" spc="15" i="1">
                <a:latin typeface="Times New Roman"/>
                <a:cs typeface="Times New Roman"/>
              </a:rPr>
              <a:t>aA	</a:t>
            </a:r>
            <a:r>
              <a:rPr dirty="0" sz="2300" spc="40" i="1">
                <a:latin typeface="Times New Roman"/>
                <a:cs typeface="Times New Roman"/>
              </a:rPr>
              <a:t>x</a:t>
            </a:r>
            <a:r>
              <a:rPr dirty="0" baseline="-24691" sz="2025" spc="60" i="1">
                <a:latin typeface="Times New Roman"/>
                <a:cs typeface="Times New Roman"/>
              </a:rPr>
              <a:t>n</a:t>
            </a:r>
            <a:r>
              <a:rPr dirty="0" baseline="-24691" sz="2025" spc="135" i="1">
                <a:latin typeface="Times New Roman"/>
                <a:cs typeface="Times New Roman"/>
              </a:rPr>
              <a:t> </a:t>
            </a:r>
            <a:r>
              <a:rPr dirty="0" baseline="21739" sz="3450" spc="-885">
                <a:latin typeface="Times New Roman"/>
                <a:cs typeface="Times New Roman"/>
              </a:rPr>
              <a:t>~</a:t>
            </a:r>
            <a:r>
              <a:rPr dirty="0" sz="2300" spc="-590" i="1">
                <a:latin typeface="Times New Roman"/>
                <a:cs typeface="Times New Roman"/>
              </a:rPr>
              <a:t>p</a:t>
            </a:r>
            <a:r>
              <a:rPr dirty="0" sz="2300" spc="-375" i="1">
                <a:latin typeface="Times New Roman"/>
                <a:cs typeface="Times New Roman"/>
              </a:rPr>
              <a:t> </a:t>
            </a:r>
            <a:r>
              <a:rPr dirty="0" sz="2300" spc="15">
                <a:latin typeface="Times New Roman"/>
                <a:cs typeface="Times New Roman"/>
              </a:rPr>
              <a:t>(</a:t>
            </a:r>
            <a:r>
              <a:rPr dirty="0" sz="2300" spc="15" i="1">
                <a:latin typeface="Times New Roman"/>
                <a:cs typeface="Times New Roman"/>
              </a:rPr>
              <a:t>t	</a:t>
            </a:r>
            <a:r>
              <a:rPr dirty="0" sz="2300" spc="20" i="1">
                <a:latin typeface="Times New Roman"/>
                <a:cs typeface="Times New Roman"/>
              </a:rPr>
              <a:t>nT</a:t>
            </a:r>
            <a:r>
              <a:rPr dirty="0" baseline="-24691" sz="2025" spc="30" i="1">
                <a:latin typeface="Times New Roman"/>
                <a:cs typeface="Times New Roman"/>
              </a:rPr>
              <a:t>S</a:t>
            </a:r>
            <a:r>
              <a:rPr dirty="0" baseline="-24691" sz="2025" spc="195" i="1">
                <a:latin typeface="Times New Roman"/>
                <a:cs typeface="Times New Roman"/>
              </a:rPr>
              <a:t> </a:t>
            </a:r>
            <a:r>
              <a:rPr dirty="0" sz="2300" spc="5">
                <a:latin typeface="Times New Roman"/>
                <a:cs typeface="Times New Roman"/>
              </a:rPr>
              <a:t>)	</a:t>
            </a:r>
            <a:r>
              <a:rPr dirty="0" sz="2300" spc="85" i="1">
                <a:latin typeface="Times New Roman"/>
                <a:cs typeface="Times New Roman"/>
              </a:rPr>
              <a:t>v</a:t>
            </a:r>
            <a:r>
              <a:rPr dirty="0" sz="2300" spc="85">
                <a:latin typeface="Times New Roman"/>
                <a:cs typeface="Times New Roman"/>
              </a:rPr>
              <a:t>(</a:t>
            </a:r>
            <a:r>
              <a:rPr dirty="0" sz="2300" spc="85" i="1">
                <a:latin typeface="Times New Roman"/>
                <a:cs typeface="Times New Roman"/>
              </a:rPr>
              <a:t>t</a:t>
            </a:r>
            <a:r>
              <a:rPr dirty="0" sz="2300" spc="85">
                <a:latin typeface="Times New Roman"/>
                <a:cs typeface="Times New Roman"/>
              </a:rPr>
              <a:t>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801115" y="3708400"/>
            <a:ext cx="151130" cy="152400"/>
          </a:xfrm>
          <a:custGeom>
            <a:avLst/>
            <a:gdLst/>
            <a:ahLst/>
            <a:cxnLst/>
            <a:rect l="l" t="t" r="r" b="b"/>
            <a:pathLst>
              <a:path w="151129" h="152400">
                <a:moveTo>
                  <a:pt x="150812" y="71120"/>
                </a:moveTo>
                <a:lnTo>
                  <a:pt x="83451" y="71120"/>
                </a:lnTo>
                <a:lnTo>
                  <a:pt x="83451" y="0"/>
                </a:lnTo>
                <a:lnTo>
                  <a:pt x="70281" y="0"/>
                </a:lnTo>
                <a:lnTo>
                  <a:pt x="70281" y="71120"/>
                </a:lnTo>
                <a:lnTo>
                  <a:pt x="0" y="71120"/>
                </a:lnTo>
                <a:lnTo>
                  <a:pt x="0" y="82550"/>
                </a:lnTo>
                <a:lnTo>
                  <a:pt x="70281" y="82550"/>
                </a:lnTo>
                <a:lnTo>
                  <a:pt x="70281" y="152400"/>
                </a:lnTo>
                <a:lnTo>
                  <a:pt x="83451" y="152400"/>
                </a:lnTo>
                <a:lnTo>
                  <a:pt x="83451" y="82550"/>
                </a:lnTo>
                <a:lnTo>
                  <a:pt x="150812" y="82550"/>
                </a:lnTo>
                <a:lnTo>
                  <a:pt x="150812" y="71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959182" y="3779310"/>
            <a:ext cx="154305" cy="12065"/>
          </a:xfrm>
          <a:custGeom>
            <a:avLst/>
            <a:gdLst/>
            <a:ahLst/>
            <a:cxnLst/>
            <a:rect l="l" t="t" r="r" b="b"/>
            <a:pathLst>
              <a:path w="154304" h="12064">
                <a:moveTo>
                  <a:pt x="153743" y="0"/>
                </a:moveTo>
                <a:lnTo>
                  <a:pt x="0" y="0"/>
                </a:lnTo>
                <a:lnTo>
                  <a:pt x="0" y="11714"/>
                </a:lnTo>
                <a:lnTo>
                  <a:pt x="153743" y="11714"/>
                </a:lnTo>
                <a:lnTo>
                  <a:pt x="1537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856612" y="3603602"/>
            <a:ext cx="297815" cy="369570"/>
          </a:xfrm>
          <a:custGeom>
            <a:avLst/>
            <a:gdLst/>
            <a:ahLst/>
            <a:cxnLst/>
            <a:rect l="l" t="t" r="r" b="b"/>
            <a:pathLst>
              <a:path w="297814" h="369570">
                <a:moveTo>
                  <a:pt x="276740" y="0"/>
                </a:moveTo>
                <a:lnTo>
                  <a:pt x="0" y="0"/>
                </a:lnTo>
                <a:lnTo>
                  <a:pt x="0" y="7321"/>
                </a:lnTo>
                <a:lnTo>
                  <a:pt x="144959" y="183029"/>
                </a:lnTo>
                <a:lnTo>
                  <a:pt x="0" y="361666"/>
                </a:lnTo>
                <a:lnTo>
                  <a:pt x="0" y="368988"/>
                </a:lnTo>
                <a:lnTo>
                  <a:pt x="284060" y="368988"/>
                </a:lnTo>
                <a:lnTo>
                  <a:pt x="297239" y="281133"/>
                </a:lnTo>
                <a:lnTo>
                  <a:pt x="289918" y="278204"/>
                </a:lnTo>
                <a:lnTo>
                  <a:pt x="283329" y="298338"/>
                </a:lnTo>
                <a:lnTo>
                  <a:pt x="280446" y="305796"/>
                </a:lnTo>
                <a:lnTo>
                  <a:pt x="246861" y="328675"/>
                </a:lnTo>
                <a:lnTo>
                  <a:pt x="222563" y="332381"/>
                </a:lnTo>
                <a:lnTo>
                  <a:pt x="46855" y="332381"/>
                </a:lnTo>
                <a:lnTo>
                  <a:pt x="181565" y="165459"/>
                </a:lnTo>
                <a:lnTo>
                  <a:pt x="60032" y="14643"/>
                </a:lnTo>
                <a:lnTo>
                  <a:pt x="219635" y="14643"/>
                </a:lnTo>
                <a:lnTo>
                  <a:pt x="231120" y="15672"/>
                </a:lnTo>
                <a:lnTo>
                  <a:pt x="268320" y="45940"/>
                </a:lnTo>
                <a:lnTo>
                  <a:pt x="273812" y="71747"/>
                </a:lnTo>
                <a:lnTo>
                  <a:pt x="282597" y="71747"/>
                </a:lnTo>
                <a:lnTo>
                  <a:pt x="2767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29560" y="5450002"/>
            <a:ext cx="128852" cy="14203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13718" y="5450002"/>
            <a:ext cx="127387" cy="14203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89521" y="5450002"/>
            <a:ext cx="128851" cy="142030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3430343" y="5272619"/>
            <a:ext cx="557530" cy="3886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baseline="21276" sz="3525" spc="-270">
                <a:latin typeface="Times New Roman"/>
                <a:cs typeface="Times New Roman"/>
              </a:rPr>
              <a:t>~</a:t>
            </a:r>
            <a:r>
              <a:rPr dirty="0" sz="2350" spc="-180" i="1">
                <a:latin typeface="Times New Roman"/>
                <a:cs typeface="Times New Roman"/>
              </a:rPr>
              <a:t>p</a:t>
            </a:r>
            <a:r>
              <a:rPr dirty="0" sz="2350" spc="-180">
                <a:latin typeface="Times New Roman"/>
                <a:cs typeface="Times New Roman"/>
              </a:rPr>
              <a:t>(</a:t>
            </a:r>
            <a:r>
              <a:rPr dirty="0" sz="2350" spc="-180" i="1">
                <a:latin typeface="Times New Roman"/>
                <a:cs typeface="Times New Roman"/>
              </a:rPr>
              <a:t>t</a:t>
            </a:r>
            <a:r>
              <a:rPr dirty="0" sz="2350" spc="-180">
                <a:latin typeface="Times New Roman"/>
                <a:cs typeface="Times New Roman"/>
              </a:rPr>
              <a:t>)</a:t>
            </a:r>
            <a:endParaRPr sz="235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500730" y="5151299"/>
            <a:ext cx="212725" cy="594995"/>
            <a:chOff x="4500730" y="5151299"/>
            <a:chExt cx="212725" cy="594995"/>
          </a:xfrm>
        </p:grpSpPr>
        <p:sp>
          <p:nvSpPr>
            <p:cNvPr id="22" name="object 22"/>
            <p:cNvSpPr/>
            <p:nvPr/>
          </p:nvSpPr>
          <p:spPr>
            <a:xfrm>
              <a:off x="4547585" y="5284545"/>
              <a:ext cx="121920" cy="461645"/>
            </a:xfrm>
            <a:custGeom>
              <a:avLst/>
              <a:gdLst/>
              <a:ahLst/>
              <a:cxnLst/>
              <a:rect l="l" t="t" r="r" b="b"/>
              <a:pathLst>
                <a:path w="121920" h="461645">
                  <a:moveTo>
                    <a:pt x="26356" y="411449"/>
                  </a:moveTo>
                  <a:lnTo>
                    <a:pt x="13178" y="411449"/>
                  </a:lnTo>
                  <a:lnTo>
                    <a:pt x="7321" y="414378"/>
                  </a:lnTo>
                  <a:lnTo>
                    <a:pt x="5857" y="418771"/>
                  </a:lnTo>
                  <a:lnTo>
                    <a:pt x="0" y="421699"/>
                  </a:lnTo>
                  <a:lnTo>
                    <a:pt x="0" y="448055"/>
                  </a:lnTo>
                  <a:lnTo>
                    <a:pt x="5857" y="452448"/>
                  </a:lnTo>
                  <a:lnTo>
                    <a:pt x="10250" y="458304"/>
                  </a:lnTo>
                  <a:lnTo>
                    <a:pt x="19036" y="461233"/>
                  </a:lnTo>
                  <a:lnTo>
                    <a:pt x="26356" y="461233"/>
                  </a:lnTo>
                  <a:lnTo>
                    <a:pt x="62733" y="430782"/>
                  </a:lnTo>
                  <a:lnTo>
                    <a:pt x="63759" y="427556"/>
                  </a:lnTo>
                  <a:lnTo>
                    <a:pt x="40999" y="427556"/>
                  </a:lnTo>
                  <a:lnTo>
                    <a:pt x="39535" y="424628"/>
                  </a:lnTo>
                  <a:lnTo>
                    <a:pt x="26356" y="411449"/>
                  </a:lnTo>
                  <a:close/>
                </a:path>
                <a:path w="121920" h="461645">
                  <a:moveTo>
                    <a:pt x="103960" y="0"/>
                  </a:moveTo>
                  <a:lnTo>
                    <a:pt x="95176" y="0"/>
                  </a:lnTo>
                  <a:lnTo>
                    <a:pt x="87534" y="1075"/>
                  </a:lnTo>
                  <a:lnTo>
                    <a:pt x="55275" y="36056"/>
                  </a:lnTo>
                  <a:lnTo>
                    <a:pt x="49771" y="70374"/>
                  </a:lnTo>
                  <a:lnTo>
                    <a:pt x="48045" y="82637"/>
                  </a:lnTo>
                  <a:lnTo>
                    <a:pt x="46856" y="108719"/>
                  </a:lnTo>
                  <a:lnTo>
                    <a:pt x="45666" y="148528"/>
                  </a:lnTo>
                  <a:lnTo>
                    <a:pt x="43928" y="202064"/>
                  </a:lnTo>
                  <a:lnTo>
                    <a:pt x="44454" y="257019"/>
                  </a:lnTo>
                  <a:lnTo>
                    <a:pt x="45941" y="305658"/>
                  </a:lnTo>
                  <a:lnTo>
                    <a:pt x="48251" y="348258"/>
                  </a:lnTo>
                  <a:lnTo>
                    <a:pt x="51248" y="385093"/>
                  </a:lnTo>
                  <a:lnTo>
                    <a:pt x="51705" y="394153"/>
                  </a:lnTo>
                  <a:lnTo>
                    <a:pt x="52712" y="401566"/>
                  </a:lnTo>
                  <a:lnTo>
                    <a:pt x="53719" y="407331"/>
                  </a:lnTo>
                  <a:lnTo>
                    <a:pt x="54176" y="411449"/>
                  </a:lnTo>
                  <a:lnTo>
                    <a:pt x="54176" y="417306"/>
                  </a:lnTo>
                  <a:lnTo>
                    <a:pt x="51248" y="421699"/>
                  </a:lnTo>
                  <a:lnTo>
                    <a:pt x="49783" y="424628"/>
                  </a:lnTo>
                  <a:lnTo>
                    <a:pt x="46856" y="427556"/>
                  </a:lnTo>
                  <a:lnTo>
                    <a:pt x="63759" y="427556"/>
                  </a:lnTo>
                  <a:lnTo>
                    <a:pt x="72709" y="387267"/>
                  </a:lnTo>
                  <a:lnTo>
                    <a:pt x="76369" y="307076"/>
                  </a:lnTo>
                  <a:lnTo>
                    <a:pt x="77238" y="268686"/>
                  </a:lnTo>
                  <a:lnTo>
                    <a:pt x="77604" y="228420"/>
                  </a:lnTo>
                  <a:lnTo>
                    <a:pt x="77078" y="197488"/>
                  </a:lnTo>
                  <a:lnTo>
                    <a:pt x="75591" y="163261"/>
                  </a:lnTo>
                  <a:lnTo>
                    <a:pt x="73280" y="124642"/>
                  </a:lnTo>
                  <a:lnTo>
                    <a:pt x="70284" y="80533"/>
                  </a:lnTo>
                  <a:lnTo>
                    <a:pt x="68581" y="70283"/>
                  </a:lnTo>
                  <a:lnTo>
                    <a:pt x="67721" y="61863"/>
                  </a:lnTo>
                  <a:lnTo>
                    <a:pt x="67401" y="55000"/>
                  </a:lnTo>
                  <a:lnTo>
                    <a:pt x="67355" y="43926"/>
                  </a:lnTo>
                  <a:lnTo>
                    <a:pt x="70284" y="39533"/>
                  </a:lnTo>
                  <a:lnTo>
                    <a:pt x="73212" y="36605"/>
                  </a:lnTo>
                  <a:lnTo>
                    <a:pt x="74675" y="33676"/>
                  </a:lnTo>
                  <a:lnTo>
                    <a:pt x="121532" y="33676"/>
                  </a:lnTo>
                  <a:lnTo>
                    <a:pt x="121532" y="19034"/>
                  </a:lnTo>
                  <a:lnTo>
                    <a:pt x="118604" y="13177"/>
                  </a:lnTo>
                  <a:lnTo>
                    <a:pt x="108353" y="2928"/>
                  </a:lnTo>
                  <a:lnTo>
                    <a:pt x="103960" y="0"/>
                  </a:lnTo>
                  <a:close/>
                </a:path>
                <a:path w="121920" h="461645">
                  <a:moveTo>
                    <a:pt x="121532" y="33676"/>
                  </a:moveTo>
                  <a:lnTo>
                    <a:pt x="80533" y="33676"/>
                  </a:lnTo>
                  <a:lnTo>
                    <a:pt x="83461" y="36605"/>
                  </a:lnTo>
                  <a:lnTo>
                    <a:pt x="84926" y="39533"/>
                  </a:lnTo>
                  <a:lnTo>
                    <a:pt x="90783" y="43926"/>
                  </a:lnTo>
                  <a:lnTo>
                    <a:pt x="98104" y="46855"/>
                  </a:lnTo>
                  <a:lnTo>
                    <a:pt x="108353" y="46855"/>
                  </a:lnTo>
                  <a:lnTo>
                    <a:pt x="117139" y="42462"/>
                  </a:lnTo>
                  <a:lnTo>
                    <a:pt x="121532" y="36605"/>
                  </a:lnTo>
                  <a:lnTo>
                    <a:pt x="121532" y="336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0730" y="5151299"/>
              <a:ext cx="212314" cy="89319"/>
            </a:xfrm>
            <a:prstGeom prst="rect">
              <a:avLst/>
            </a:prstGeom>
          </p:spPr>
        </p:pic>
      </p:grpSp>
      <p:sp>
        <p:nvSpPr>
          <p:cNvPr id="24" name="object 24"/>
          <p:cNvSpPr/>
          <p:nvPr/>
        </p:nvSpPr>
        <p:spPr>
          <a:xfrm>
            <a:off x="4496333" y="5835103"/>
            <a:ext cx="222885" cy="70485"/>
          </a:xfrm>
          <a:custGeom>
            <a:avLst/>
            <a:gdLst/>
            <a:ahLst/>
            <a:cxnLst/>
            <a:rect l="l" t="t" r="r" b="b"/>
            <a:pathLst>
              <a:path w="222885" h="70485">
                <a:moveTo>
                  <a:pt x="90779" y="32207"/>
                </a:moveTo>
                <a:lnTo>
                  <a:pt x="0" y="32207"/>
                </a:lnTo>
                <a:lnTo>
                  <a:pt x="0" y="39535"/>
                </a:lnTo>
                <a:lnTo>
                  <a:pt x="90779" y="39535"/>
                </a:lnTo>
                <a:lnTo>
                  <a:pt x="90779" y="32207"/>
                </a:lnTo>
                <a:close/>
              </a:path>
              <a:path w="222885" h="70485">
                <a:moveTo>
                  <a:pt x="222567" y="36601"/>
                </a:moveTo>
                <a:lnTo>
                  <a:pt x="222008" y="27749"/>
                </a:lnTo>
                <a:lnTo>
                  <a:pt x="220370" y="20675"/>
                </a:lnTo>
                <a:lnTo>
                  <a:pt x="217614" y="14986"/>
                </a:lnTo>
                <a:lnTo>
                  <a:pt x="216700" y="13868"/>
                </a:lnTo>
                <a:lnTo>
                  <a:pt x="216700" y="26352"/>
                </a:lnTo>
                <a:lnTo>
                  <a:pt x="216700" y="43929"/>
                </a:lnTo>
                <a:lnTo>
                  <a:pt x="213779" y="49784"/>
                </a:lnTo>
                <a:lnTo>
                  <a:pt x="212318" y="54178"/>
                </a:lnTo>
                <a:lnTo>
                  <a:pt x="206451" y="60032"/>
                </a:lnTo>
                <a:lnTo>
                  <a:pt x="200596" y="62966"/>
                </a:lnTo>
                <a:lnTo>
                  <a:pt x="183032" y="62966"/>
                </a:lnTo>
                <a:lnTo>
                  <a:pt x="178638" y="60032"/>
                </a:lnTo>
                <a:lnTo>
                  <a:pt x="175704" y="54178"/>
                </a:lnTo>
                <a:lnTo>
                  <a:pt x="169849" y="49784"/>
                </a:lnTo>
                <a:lnTo>
                  <a:pt x="168097" y="46850"/>
                </a:lnTo>
                <a:lnTo>
                  <a:pt x="165455" y="42456"/>
                </a:lnTo>
                <a:lnTo>
                  <a:pt x="168503" y="33451"/>
                </a:lnTo>
                <a:lnTo>
                  <a:pt x="171132" y="26352"/>
                </a:lnTo>
                <a:lnTo>
                  <a:pt x="172542" y="23431"/>
                </a:lnTo>
                <a:lnTo>
                  <a:pt x="173482" y="21463"/>
                </a:lnTo>
                <a:lnTo>
                  <a:pt x="175704" y="19037"/>
                </a:lnTo>
                <a:lnTo>
                  <a:pt x="180098" y="10248"/>
                </a:lnTo>
                <a:lnTo>
                  <a:pt x="183032" y="8788"/>
                </a:lnTo>
                <a:lnTo>
                  <a:pt x="185953" y="8788"/>
                </a:lnTo>
                <a:lnTo>
                  <a:pt x="188887" y="5854"/>
                </a:lnTo>
                <a:lnTo>
                  <a:pt x="199136" y="5854"/>
                </a:lnTo>
                <a:lnTo>
                  <a:pt x="206451" y="8788"/>
                </a:lnTo>
                <a:lnTo>
                  <a:pt x="209384" y="13182"/>
                </a:lnTo>
                <a:lnTo>
                  <a:pt x="213779" y="20497"/>
                </a:lnTo>
                <a:lnTo>
                  <a:pt x="216700" y="26352"/>
                </a:lnTo>
                <a:lnTo>
                  <a:pt x="216700" y="13868"/>
                </a:lnTo>
                <a:lnTo>
                  <a:pt x="213779" y="10248"/>
                </a:lnTo>
                <a:lnTo>
                  <a:pt x="208610" y="5854"/>
                </a:lnTo>
                <a:lnTo>
                  <a:pt x="208267" y="5562"/>
                </a:lnTo>
                <a:lnTo>
                  <a:pt x="202615" y="2374"/>
                </a:lnTo>
                <a:lnTo>
                  <a:pt x="196684" y="571"/>
                </a:lnTo>
                <a:lnTo>
                  <a:pt x="190347" y="0"/>
                </a:lnTo>
                <a:lnTo>
                  <a:pt x="175704" y="0"/>
                </a:lnTo>
                <a:lnTo>
                  <a:pt x="169849" y="5854"/>
                </a:lnTo>
                <a:lnTo>
                  <a:pt x="165455" y="8788"/>
                </a:lnTo>
                <a:lnTo>
                  <a:pt x="162534" y="13182"/>
                </a:lnTo>
                <a:lnTo>
                  <a:pt x="158140" y="23431"/>
                </a:lnTo>
                <a:lnTo>
                  <a:pt x="155206" y="16103"/>
                </a:lnTo>
                <a:lnTo>
                  <a:pt x="155206" y="29286"/>
                </a:lnTo>
                <a:lnTo>
                  <a:pt x="152577" y="38087"/>
                </a:lnTo>
                <a:lnTo>
                  <a:pt x="136169" y="60032"/>
                </a:lnTo>
                <a:lnTo>
                  <a:pt x="125920" y="60032"/>
                </a:lnTo>
                <a:lnTo>
                  <a:pt x="121526" y="57099"/>
                </a:lnTo>
                <a:lnTo>
                  <a:pt x="118605" y="52717"/>
                </a:lnTo>
                <a:lnTo>
                  <a:pt x="114211" y="49784"/>
                </a:lnTo>
                <a:lnTo>
                  <a:pt x="111277" y="42456"/>
                </a:lnTo>
                <a:lnTo>
                  <a:pt x="111277" y="29286"/>
                </a:lnTo>
                <a:lnTo>
                  <a:pt x="114211" y="20497"/>
                </a:lnTo>
                <a:lnTo>
                  <a:pt x="118605" y="19037"/>
                </a:lnTo>
                <a:lnTo>
                  <a:pt x="121526" y="13182"/>
                </a:lnTo>
                <a:lnTo>
                  <a:pt x="125920" y="10248"/>
                </a:lnTo>
                <a:lnTo>
                  <a:pt x="136169" y="10248"/>
                </a:lnTo>
                <a:lnTo>
                  <a:pt x="155206" y="29286"/>
                </a:lnTo>
                <a:lnTo>
                  <a:pt x="155206" y="16103"/>
                </a:lnTo>
                <a:lnTo>
                  <a:pt x="149352" y="10248"/>
                </a:lnTo>
                <a:lnTo>
                  <a:pt x="146418" y="8788"/>
                </a:lnTo>
                <a:lnTo>
                  <a:pt x="142024" y="5854"/>
                </a:lnTo>
                <a:lnTo>
                  <a:pt x="136169" y="2933"/>
                </a:lnTo>
                <a:lnTo>
                  <a:pt x="125920" y="2933"/>
                </a:lnTo>
                <a:lnTo>
                  <a:pt x="118605" y="5854"/>
                </a:lnTo>
                <a:lnTo>
                  <a:pt x="114211" y="13182"/>
                </a:lnTo>
                <a:lnTo>
                  <a:pt x="108356" y="19037"/>
                </a:lnTo>
                <a:lnTo>
                  <a:pt x="105422" y="26352"/>
                </a:lnTo>
                <a:lnTo>
                  <a:pt x="105422" y="33680"/>
                </a:lnTo>
                <a:lnTo>
                  <a:pt x="105994" y="41046"/>
                </a:lnTo>
                <a:lnTo>
                  <a:pt x="107797" y="47586"/>
                </a:lnTo>
                <a:lnTo>
                  <a:pt x="110985" y="53035"/>
                </a:lnTo>
                <a:lnTo>
                  <a:pt x="115671" y="57099"/>
                </a:lnTo>
                <a:lnTo>
                  <a:pt x="121526" y="64427"/>
                </a:lnTo>
                <a:lnTo>
                  <a:pt x="128854" y="67348"/>
                </a:lnTo>
                <a:lnTo>
                  <a:pt x="142024" y="67348"/>
                </a:lnTo>
                <a:lnTo>
                  <a:pt x="146418" y="64427"/>
                </a:lnTo>
                <a:lnTo>
                  <a:pt x="152273" y="62966"/>
                </a:lnTo>
                <a:lnTo>
                  <a:pt x="158140" y="60032"/>
                </a:lnTo>
                <a:lnTo>
                  <a:pt x="159600" y="54178"/>
                </a:lnTo>
                <a:lnTo>
                  <a:pt x="162534" y="46850"/>
                </a:lnTo>
                <a:lnTo>
                  <a:pt x="169849" y="57099"/>
                </a:lnTo>
                <a:lnTo>
                  <a:pt x="172783" y="62966"/>
                </a:lnTo>
                <a:lnTo>
                  <a:pt x="178638" y="64427"/>
                </a:lnTo>
                <a:lnTo>
                  <a:pt x="180098" y="70281"/>
                </a:lnTo>
                <a:lnTo>
                  <a:pt x="200596" y="70281"/>
                </a:lnTo>
                <a:lnTo>
                  <a:pt x="222008" y="43815"/>
                </a:lnTo>
                <a:lnTo>
                  <a:pt x="222567" y="366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172814" y="5502715"/>
            <a:ext cx="155575" cy="15240"/>
          </a:xfrm>
          <a:custGeom>
            <a:avLst/>
            <a:gdLst/>
            <a:ahLst/>
            <a:cxnLst/>
            <a:rect l="l" t="t" r="r" b="b"/>
            <a:pathLst>
              <a:path w="155575" h="15239">
                <a:moveTo>
                  <a:pt x="155209" y="0"/>
                </a:moveTo>
                <a:lnTo>
                  <a:pt x="0" y="0"/>
                </a:lnTo>
                <a:lnTo>
                  <a:pt x="0" y="14641"/>
                </a:lnTo>
                <a:lnTo>
                  <a:pt x="155209" y="14641"/>
                </a:lnTo>
                <a:lnTo>
                  <a:pt x="1552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4747198" y="5272619"/>
            <a:ext cx="1558925" cy="3886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786765" algn="l"/>
                <a:tab pos="1309370" algn="l"/>
              </a:tabLst>
            </a:pPr>
            <a:r>
              <a:rPr dirty="0" sz="2350" spc="85" i="1">
                <a:latin typeface="Times New Roman"/>
                <a:cs typeface="Times New Roman"/>
              </a:rPr>
              <a:t>p</a:t>
            </a:r>
            <a:r>
              <a:rPr dirty="0" sz="2350" spc="-15">
                <a:latin typeface="Times New Roman"/>
                <a:cs typeface="Times New Roman"/>
              </a:rPr>
              <a:t>(</a:t>
            </a:r>
            <a:r>
              <a:rPr dirty="0" sz="2350" spc="5" i="1">
                <a:latin typeface="Times New Roman"/>
                <a:cs typeface="Times New Roman"/>
              </a:rPr>
              <a:t>t</a:t>
            </a:r>
            <a:r>
              <a:rPr dirty="0" sz="2350" i="1">
                <a:latin typeface="Times New Roman"/>
                <a:cs typeface="Times New Roman"/>
              </a:rPr>
              <a:t>	</a:t>
            </a:r>
            <a:r>
              <a:rPr dirty="0" sz="2350" spc="50">
                <a:latin typeface="Times New Roman"/>
                <a:cs typeface="Times New Roman"/>
              </a:rPr>
              <a:t>)</a:t>
            </a:r>
            <a:r>
              <a:rPr dirty="0" sz="2350" spc="100" i="1">
                <a:latin typeface="Times New Roman"/>
                <a:cs typeface="Times New Roman"/>
              </a:rPr>
              <a:t>q</a:t>
            </a:r>
            <a:r>
              <a:rPr dirty="0" sz="2350" spc="5">
                <a:latin typeface="Times New Roman"/>
                <a:cs typeface="Times New Roman"/>
              </a:rPr>
              <a:t>(</a:t>
            </a:r>
            <a:r>
              <a:rPr dirty="0" sz="2350">
                <a:latin typeface="Times New Roman"/>
                <a:cs typeface="Times New Roman"/>
              </a:rPr>
              <a:t>	</a:t>
            </a:r>
            <a:r>
              <a:rPr dirty="0" sz="2350" spc="-120">
                <a:latin typeface="Times New Roman"/>
                <a:cs typeface="Times New Roman"/>
              </a:rPr>
              <a:t>)</a:t>
            </a:r>
            <a:r>
              <a:rPr dirty="0" sz="2350" spc="10" i="1">
                <a:latin typeface="Times New Roman"/>
                <a:cs typeface="Times New Roman"/>
              </a:rPr>
              <a:t>d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020451" y="5473433"/>
            <a:ext cx="155575" cy="70485"/>
          </a:xfrm>
          <a:custGeom>
            <a:avLst/>
            <a:gdLst/>
            <a:ahLst/>
            <a:cxnLst/>
            <a:rect l="l" t="t" r="r" b="b"/>
            <a:pathLst>
              <a:path w="155575" h="70485">
                <a:moveTo>
                  <a:pt x="155206" y="57111"/>
                </a:moveTo>
                <a:lnTo>
                  <a:pt x="0" y="57111"/>
                </a:lnTo>
                <a:lnTo>
                  <a:pt x="0" y="70281"/>
                </a:lnTo>
                <a:lnTo>
                  <a:pt x="155206" y="70281"/>
                </a:lnTo>
                <a:lnTo>
                  <a:pt x="155206" y="57111"/>
                </a:lnTo>
                <a:close/>
              </a:path>
              <a:path w="155575" h="70485">
                <a:moveTo>
                  <a:pt x="155206" y="0"/>
                </a:moveTo>
                <a:lnTo>
                  <a:pt x="0" y="0"/>
                </a:lnTo>
                <a:lnTo>
                  <a:pt x="0" y="16116"/>
                </a:lnTo>
                <a:lnTo>
                  <a:pt x="155206" y="16116"/>
                </a:lnTo>
                <a:lnTo>
                  <a:pt x="1552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4262536" y="5021888"/>
            <a:ext cx="180975" cy="878205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u="sng" sz="2350" spc="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2350">
              <a:latin typeface="Times New Roman"/>
              <a:cs typeface="Times New Roman"/>
            </a:endParaRPr>
          </a:p>
          <a:p>
            <a:pPr marL="16510">
              <a:lnSpc>
                <a:spcPct val="100000"/>
              </a:lnSpc>
              <a:spcBef>
                <a:spcPts val="540"/>
              </a:spcBef>
            </a:pPr>
            <a:r>
              <a:rPr dirty="0" sz="2350" spc="10">
                <a:latin typeface="Times New Roman"/>
                <a:cs typeface="Times New Roman"/>
              </a:rPr>
              <a:t>2</a:t>
            </a:r>
            <a:endParaRPr sz="2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894" y="1261303"/>
            <a:ext cx="2039620" cy="61087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pc="-75"/>
              <a:t>Su</a:t>
            </a:r>
            <a:r>
              <a:rPr dirty="0" spc="-70"/>
              <a:t>mm</a:t>
            </a:r>
            <a:r>
              <a:rPr dirty="0" spc="-80"/>
              <a:t>ar</a:t>
            </a:r>
            <a:r>
              <a:rPr dirty="0" spc="15"/>
              <a:t>y</a:t>
            </a:r>
          </a:p>
        </p:txBody>
      </p:sp>
      <p:sp>
        <p:nvSpPr>
          <p:cNvPr id="3" name="object 3"/>
          <p:cNvSpPr/>
          <p:nvPr/>
        </p:nvSpPr>
        <p:spPr>
          <a:xfrm>
            <a:off x="1173988" y="2540567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5" h="107314">
                <a:moveTo>
                  <a:pt x="106889" y="0"/>
                </a:moveTo>
                <a:lnTo>
                  <a:pt x="0" y="0"/>
                </a:lnTo>
                <a:lnTo>
                  <a:pt x="0" y="106889"/>
                </a:lnTo>
                <a:lnTo>
                  <a:pt x="106889" y="106889"/>
                </a:lnTo>
                <a:lnTo>
                  <a:pt x="106889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46813" y="2343447"/>
            <a:ext cx="6332855" cy="336169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 marR="252095">
              <a:lnSpc>
                <a:spcPts val="2320"/>
              </a:lnSpc>
              <a:spcBef>
                <a:spcPts val="675"/>
              </a:spcBef>
            </a:pPr>
            <a:r>
              <a:rPr dirty="0" sz="2400" spc="20">
                <a:latin typeface="Tahoma"/>
                <a:cs typeface="Tahoma"/>
              </a:rPr>
              <a:t>Intersymbol </a:t>
            </a:r>
            <a:r>
              <a:rPr dirty="0" sz="2400" spc="15">
                <a:latin typeface="Tahoma"/>
                <a:cs typeface="Tahoma"/>
              </a:rPr>
              <a:t>interference (ISI) </a:t>
            </a:r>
            <a:r>
              <a:rPr dirty="0" sz="2400" spc="20">
                <a:latin typeface="Tahoma"/>
                <a:cs typeface="Tahoma"/>
              </a:rPr>
              <a:t>can dominate </a:t>
            </a:r>
            <a:r>
              <a:rPr dirty="0" sz="2400" spc="-735">
                <a:latin typeface="Tahoma"/>
                <a:cs typeface="Tahoma"/>
              </a:rPr>
              <a:t> </a:t>
            </a:r>
            <a:r>
              <a:rPr dirty="0" sz="2400" spc="25">
                <a:latin typeface="Tahoma"/>
                <a:cs typeface="Tahoma"/>
              </a:rPr>
              <a:t>BER</a:t>
            </a:r>
            <a:endParaRPr sz="2400">
              <a:latin typeface="Tahoma"/>
              <a:cs typeface="Tahoma"/>
            </a:endParaRPr>
          </a:p>
          <a:p>
            <a:pPr marL="12700" marR="354330">
              <a:lnSpc>
                <a:spcPts val="2340"/>
              </a:lnSpc>
              <a:spcBef>
                <a:spcPts val="590"/>
              </a:spcBef>
            </a:pPr>
            <a:r>
              <a:rPr dirty="0" sz="2400" spc="15">
                <a:latin typeface="Tahoma"/>
                <a:cs typeface="Tahoma"/>
              </a:rPr>
              <a:t>Nyquist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 spc="15">
                <a:latin typeface="Tahoma"/>
                <a:cs typeface="Tahoma"/>
              </a:rPr>
              <a:t>Pulses</a:t>
            </a:r>
            <a:r>
              <a:rPr dirty="0" sz="2400" spc="30">
                <a:latin typeface="Tahoma"/>
                <a:cs typeface="Tahoma"/>
              </a:rPr>
              <a:t> </a:t>
            </a:r>
            <a:r>
              <a:rPr dirty="0" sz="2400" spc="10">
                <a:latin typeface="Tahoma"/>
                <a:cs typeface="Tahoma"/>
              </a:rPr>
              <a:t>are</a:t>
            </a:r>
            <a:r>
              <a:rPr dirty="0" sz="2400" spc="30">
                <a:latin typeface="Tahoma"/>
                <a:cs typeface="Tahoma"/>
              </a:rPr>
              <a:t> </a:t>
            </a:r>
            <a:r>
              <a:rPr dirty="0" sz="2400" spc="15">
                <a:latin typeface="Tahoma"/>
                <a:cs typeface="Tahoma"/>
              </a:rPr>
              <a:t>pulses</a:t>
            </a:r>
            <a:r>
              <a:rPr dirty="0" sz="2400" spc="20">
                <a:latin typeface="Tahoma"/>
                <a:cs typeface="Tahoma"/>
              </a:rPr>
              <a:t> </a:t>
            </a:r>
            <a:r>
              <a:rPr dirty="0" sz="2400" spc="15">
                <a:latin typeface="Tahoma"/>
                <a:cs typeface="Tahoma"/>
              </a:rPr>
              <a:t>that</a:t>
            </a:r>
            <a:r>
              <a:rPr dirty="0" sz="2400" spc="10">
                <a:latin typeface="Tahoma"/>
                <a:cs typeface="Tahoma"/>
              </a:rPr>
              <a:t> </a:t>
            </a:r>
            <a:r>
              <a:rPr dirty="0" sz="2400" spc="20">
                <a:latin typeface="Tahoma"/>
                <a:cs typeface="Tahoma"/>
              </a:rPr>
              <a:t>do</a:t>
            </a:r>
            <a:r>
              <a:rPr dirty="0" sz="2400" spc="30">
                <a:latin typeface="Tahoma"/>
                <a:cs typeface="Tahoma"/>
              </a:rPr>
              <a:t> </a:t>
            </a:r>
            <a:r>
              <a:rPr dirty="0" sz="2400" spc="10">
                <a:latin typeface="Tahoma"/>
                <a:cs typeface="Tahoma"/>
              </a:rPr>
              <a:t>not</a:t>
            </a:r>
            <a:r>
              <a:rPr dirty="0" sz="2400" spc="20">
                <a:latin typeface="Tahoma"/>
                <a:cs typeface="Tahoma"/>
              </a:rPr>
              <a:t> </a:t>
            </a:r>
            <a:r>
              <a:rPr dirty="0" sz="2400" spc="15">
                <a:latin typeface="Tahoma"/>
                <a:cs typeface="Tahoma"/>
              </a:rPr>
              <a:t>cause </a:t>
            </a:r>
            <a:r>
              <a:rPr dirty="0" sz="2400" spc="-735">
                <a:latin typeface="Tahoma"/>
                <a:cs typeface="Tahoma"/>
              </a:rPr>
              <a:t> </a:t>
            </a:r>
            <a:r>
              <a:rPr dirty="0" sz="2400" spc="15">
                <a:latin typeface="Tahoma"/>
                <a:cs typeface="Tahoma"/>
              </a:rPr>
              <a:t>ISI in</a:t>
            </a:r>
            <a:r>
              <a:rPr dirty="0" sz="2400" spc="10">
                <a:latin typeface="Tahoma"/>
                <a:cs typeface="Tahoma"/>
              </a:rPr>
              <a:t> </a:t>
            </a:r>
            <a:r>
              <a:rPr dirty="0" sz="2400" spc="15">
                <a:latin typeface="Tahoma"/>
                <a:cs typeface="Tahoma"/>
              </a:rPr>
              <a:t>an</a:t>
            </a:r>
            <a:r>
              <a:rPr dirty="0" sz="2400" spc="35">
                <a:latin typeface="Tahoma"/>
                <a:cs typeface="Tahoma"/>
              </a:rPr>
              <a:t> </a:t>
            </a:r>
            <a:r>
              <a:rPr dirty="0" sz="2400" spc="20">
                <a:latin typeface="Tahoma"/>
                <a:cs typeface="Tahoma"/>
              </a:rPr>
              <a:t>AWGN</a:t>
            </a:r>
            <a:r>
              <a:rPr dirty="0" sz="2400" spc="45">
                <a:latin typeface="Tahoma"/>
                <a:cs typeface="Tahoma"/>
              </a:rPr>
              <a:t> </a:t>
            </a:r>
            <a:r>
              <a:rPr dirty="0" sz="2400" spc="15">
                <a:latin typeface="Tahoma"/>
                <a:cs typeface="Tahoma"/>
              </a:rPr>
              <a:t>channel</a:t>
            </a:r>
            <a:endParaRPr sz="2400">
              <a:latin typeface="Tahoma"/>
              <a:cs typeface="Tahoma"/>
            </a:endParaRPr>
          </a:p>
          <a:p>
            <a:pPr marL="12700" marR="1026794">
              <a:lnSpc>
                <a:spcPts val="2350"/>
              </a:lnSpc>
              <a:spcBef>
                <a:spcPts val="570"/>
              </a:spcBef>
            </a:pPr>
            <a:r>
              <a:rPr dirty="0" sz="2400" spc="20">
                <a:latin typeface="Tahoma"/>
                <a:cs typeface="Tahoma"/>
              </a:rPr>
              <a:t>Sinc </a:t>
            </a:r>
            <a:r>
              <a:rPr dirty="0" sz="2400" spc="5">
                <a:latin typeface="Tahoma"/>
                <a:cs typeface="Tahoma"/>
              </a:rPr>
              <a:t>is </a:t>
            </a:r>
            <a:r>
              <a:rPr dirty="0" sz="2400" spc="20">
                <a:latin typeface="Tahoma"/>
                <a:cs typeface="Tahoma"/>
              </a:rPr>
              <a:t>the </a:t>
            </a:r>
            <a:r>
              <a:rPr dirty="0" sz="2400" spc="15">
                <a:latin typeface="Tahoma"/>
                <a:cs typeface="Tahoma"/>
              </a:rPr>
              <a:t>Nyquist </a:t>
            </a:r>
            <a:r>
              <a:rPr dirty="0" sz="2400" spc="10">
                <a:latin typeface="Tahoma"/>
                <a:cs typeface="Tahoma"/>
              </a:rPr>
              <a:t>Pulse </a:t>
            </a:r>
            <a:r>
              <a:rPr dirty="0" sz="2400" spc="15">
                <a:latin typeface="Tahoma"/>
                <a:cs typeface="Tahoma"/>
              </a:rPr>
              <a:t>with </a:t>
            </a:r>
            <a:r>
              <a:rPr dirty="0" sz="2400" spc="20">
                <a:latin typeface="Tahoma"/>
                <a:cs typeface="Tahoma"/>
              </a:rPr>
              <a:t>the </a:t>
            </a:r>
            <a:r>
              <a:rPr dirty="0" sz="2400" spc="15">
                <a:latin typeface="Tahoma"/>
                <a:cs typeface="Tahoma"/>
              </a:rPr>
              <a:t>least </a:t>
            </a:r>
            <a:r>
              <a:rPr dirty="0" sz="2400" spc="-735">
                <a:latin typeface="Tahoma"/>
                <a:cs typeface="Tahoma"/>
              </a:rPr>
              <a:t> </a:t>
            </a:r>
            <a:r>
              <a:rPr dirty="0" sz="2400" spc="15">
                <a:latin typeface="Tahoma"/>
                <a:cs typeface="Tahoma"/>
              </a:rPr>
              <a:t>bandwidth,</a:t>
            </a:r>
            <a:r>
              <a:rPr dirty="0" sz="2400" spc="5">
                <a:latin typeface="Tahoma"/>
                <a:cs typeface="Tahoma"/>
              </a:rPr>
              <a:t> </a:t>
            </a:r>
            <a:r>
              <a:rPr dirty="0" sz="2400" spc="30">
                <a:latin typeface="Tahoma"/>
                <a:cs typeface="Tahoma"/>
              </a:rPr>
              <a:t>but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 spc="20">
                <a:latin typeface="Tahoma"/>
                <a:cs typeface="Tahoma"/>
              </a:rPr>
              <a:t>it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 spc="15">
                <a:latin typeface="Tahoma"/>
                <a:cs typeface="Tahoma"/>
              </a:rPr>
              <a:t>is</a:t>
            </a:r>
            <a:r>
              <a:rPr dirty="0" sz="2400">
                <a:latin typeface="Tahoma"/>
                <a:cs typeface="Tahoma"/>
              </a:rPr>
              <a:t> </a:t>
            </a:r>
            <a:r>
              <a:rPr dirty="0" sz="2400" spc="15">
                <a:latin typeface="Tahoma"/>
                <a:cs typeface="Tahoma"/>
              </a:rPr>
              <a:t>impractical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2400" spc="20">
                <a:latin typeface="Tahoma"/>
                <a:cs typeface="Tahoma"/>
              </a:rPr>
              <a:t>Raised </a:t>
            </a:r>
            <a:r>
              <a:rPr dirty="0" sz="2400" spc="10">
                <a:latin typeface="Tahoma"/>
                <a:cs typeface="Tahoma"/>
              </a:rPr>
              <a:t>Cosine</a:t>
            </a:r>
            <a:r>
              <a:rPr dirty="0" sz="2400" spc="25">
                <a:latin typeface="Tahoma"/>
                <a:cs typeface="Tahoma"/>
              </a:rPr>
              <a:t> </a:t>
            </a:r>
            <a:r>
              <a:rPr dirty="0" sz="2400" spc="5">
                <a:latin typeface="Tahoma"/>
                <a:cs typeface="Tahoma"/>
              </a:rPr>
              <a:t>is</a:t>
            </a:r>
            <a:r>
              <a:rPr dirty="0" sz="2400" spc="25">
                <a:latin typeface="Tahoma"/>
                <a:cs typeface="Tahoma"/>
              </a:rPr>
              <a:t> </a:t>
            </a:r>
            <a:r>
              <a:rPr dirty="0" sz="2400" spc="15">
                <a:latin typeface="Tahoma"/>
                <a:cs typeface="Tahoma"/>
              </a:rPr>
              <a:t>a</a:t>
            </a:r>
            <a:r>
              <a:rPr dirty="0" sz="2400">
                <a:latin typeface="Tahoma"/>
                <a:cs typeface="Tahoma"/>
              </a:rPr>
              <a:t> </a:t>
            </a:r>
            <a:r>
              <a:rPr dirty="0" sz="2400" spc="20">
                <a:latin typeface="Tahoma"/>
                <a:cs typeface="Tahoma"/>
              </a:rPr>
              <a:t>popular</a:t>
            </a:r>
            <a:r>
              <a:rPr dirty="0" sz="2400" spc="5">
                <a:latin typeface="Tahoma"/>
                <a:cs typeface="Tahoma"/>
              </a:rPr>
              <a:t> </a:t>
            </a:r>
            <a:r>
              <a:rPr dirty="0" sz="2400" spc="20">
                <a:latin typeface="Tahoma"/>
                <a:cs typeface="Tahoma"/>
              </a:rPr>
              <a:t>Nyquist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 spc="15">
                <a:latin typeface="Tahoma"/>
                <a:cs typeface="Tahoma"/>
              </a:rPr>
              <a:t>Pulse</a:t>
            </a:r>
            <a:endParaRPr sz="2400">
              <a:latin typeface="Tahoma"/>
              <a:cs typeface="Tahoma"/>
            </a:endParaRPr>
          </a:p>
          <a:p>
            <a:pPr marL="12700" marR="5080">
              <a:lnSpc>
                <a:spcPts val="2330"/>
              </a:lnSpc>
              <a:spcBef>
                <a:spcPts val="595"/>
              </a:spcBef>
            </a:pPr>
            <a:r>
              <a:rPr dirty="0" sz="2400" spc="15">
                <a:latin typeface="Tahoma"/>
                <a:cs typeface="Tahoma"/>
              </a:rPr>
              <a:t>Excess</a:t>
            </a:r>
            <a:r>
              <a:rPr dirty="0" sz="2400" spc="65">
                <a:latin typeface="Tahoma"/>
                <a:cs typeface="Tahoma"/>
              </a:rPr>
              <a:t> </a:t>
            </a:r>
            <a:r>
              <a:rPr dirty="0" sz="2400" spc="15">
                <a:latin typeface="Tahoma"/>
                <a:cs typeface="Tahoma"/>
              </a:rPr>
              <a:t>Bandwidth</a:t>
            </a:r>
            <a:r>
              <a:rPr dirty="0" sz="2400" spc="45">
                <a:latin typeface="Tahoma"/>
                <a:cs typeface="Tahoma"/>
              </a:rPr>
              <a:t> </a:t>
            </a:r>
            <a:r>
              <a:rPr dirty="0" sz="2400" spc="10">
                <a:latin typeface="Tahoma"/>
                <a:cs typeface="Tahoma"/>
              </a:rPr>
              <a:t>indicates</a:t>
            </a:r>
            <a:r>
              <a:rPr dirty="0" sz="2400" spc="40">
                <a:latin typeface="Tahoma"/>
                <a:cs typeface="Tahoma"/>
              </a:rPr>
              <a:t> </a:t>
            </a:r>
            <a:r>
              <a:rPr dirty="0" sz="2400" spc="30">
                <a:latin typeface="Tahoma"/>
                <a:cs typeface="Tahoma"/>
              </a:rPr>
              <a:t>how</a:t>
            </a:r>
            <a:r>
              <a:rPr dirty="0" sz="2400" spc="35">
                <a:latin typeface="Tahoma"/>
                <a:cs typeface="Tahoma"/>
              </a:rPr>
              <a:t> </a:t>
            </a:r>
            <a:r>
              <a:rPr dirty="0" sz="2400" spc="20">
                <a:latin typeface="Tahoma"/>
                <a:cs typeface="Tahoma"/>
              </a:rPr>
              <a:t>much </a:t>
            </a:r>
            <a:r>
              <a:rPr dirty="0" sz="2400" spc="25">
                <a:latin typeface="Tahoma"/>
                <a:cs typeface="Tahoma"/>
              </a:rPr>
              <a:t> </a:t>
            </a:r>
            <a:r>
              <a:rPr dirty="0" sz="2400" spc="20">
                <a:latin typeface="Tahoma"/>
                <a:cs typeface="Tahoma"/>
              </a:rPr>
              <a:t>broader</a:t>
            </a:r>
            <a:r>
              <a:rPr dirty="0" sz="2400" spc="10">
                <a:latin typeface="Tahoma"/>
                <a:cs typeface="Tahoma"/>
              </a:rPr>
              <a:t> is</a:t>
            </a:r>
            <a:r>
              <a:rPr dirty="0" sz="2400" spc="5">
                <a:latin typeface="Tahoma"/>
                <a:cs typeface="Tahoma"/>
              </a:rPr>
              <a:t> </a:t>
            </a:r>
            <a:r>
              <a:rPr dirty="0" sz="2400" spc="15">
                <a:latin typeface="Tahoma"/>
                <a:cs typeface="Tahoma"/>
              </a:rPr>
              <a:t>the</a:t>
            </a:r>
            <a:r>
              <a:rPr dirty="0" sz="2400" spc="10">
                <a:latin typeface="Tahoma"/>
                <a:cs typeface="Tahoma"/>
              </a:rPr>
              <a:t> </a:t>
            </a:r>
            <a:r>
              <a:rPr dirty="0" sz="2400" spc="20">
                <a:latin typeface="Tahoma"/>
                <a:cs typeface="Tahoma"/>
              </a:rPr>
              <a:t>bandwidth</a:t>
            </a:r>
            <a:r>
              <a:rPr dirty="0" sz="2400" spc="10">
                <a:latin typeface="Tahoma"/>
                <a:cs typeface="Tahoma"/>
              </a:rPr>
              <a:t> </a:t>
            </a:r>
            <a:r>
              <a:rPr dirty="0" sz="2400" spc="15">
                <a:latin typeface="Tahoma"/>
                <a:cs typeface="Tahoma"/>
              </a:rPr>
              <a:t>than</a:t>
            </a:r>
            <a:r>
              <a:rPr dirty="0" sz="2400" spc="30">
                <a:latin typeface="Tahoma"/>
                <a:cs typeface="Tahoma"/>
              </a:rPr>
              <a:t> </a:t>
            </a:r>
            <a:r>
              <a:rPr dirty="0" sz="2400" spc="15">
                <a:latin typeface="Tahoma"/>
                <a:cs typeface="Tahoma"/>
              </a:rPr>
              <a:t>that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 spc="20">
                <a:latin typeface="Tahoma"/>
                <a:cs typeface="Tahoma"/>
              </a:rPr>
              <a:t>of</a:t>
            </a:r>
            <a:r>
              <a:rPr dirty="0" sz="2400" spc="30">
                <a:latin typeface="Tahoma"/>
                <a:cs typeface="Tahoma"/>
              </a:rPr>
              <a:t> </a:t>
            </a:r>
            <a:r>
              <a:rPr dirty="0" sz="2400" spc="5">
                <a:latin typeface="Tahoma"/>
                <a:cs typeface="Tahoma"/>
              </a:rPr>
              <a:t>the</a:t>
            </a:r>
            <a:r>
              <a:rPr dirty="0" sz="2400" spc="30">
                <a:latin typeface="Tahoma"/>
                <a:cs typeface="Tahoma"/>
              </a:rPr>
              <a:t> </a:t>
            </a:r>
            <a:r>
              <a:rPr dirty="0" sz="2400" spc="10">
                <a:latin typeface="Tahoma"/>
                <a:cs typeface="Tahoma"/>
              </a:rPr>
              <a:t>sinc </a:t>
            </a:r>
            <a:r>
              <a:rPr dirty="0" sz="2400" spc="-735">
                <a:latin typeface="Tahoma"/>
                <a:cs typeface="Tahoma"/>
              </a:rPr>
              <a:t> </a:t>
            </a:r>
            <a:r>
              <a:rPr dirty="0" sz="2400" spc="15">
                <a:latin typeface="Tahoma"/>
                <a:cs typeface="Tahoma"/>
              </a:rPr>
              <a:t>Nyquist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 spc="10">
                <a:latin typeface="Tahoma"/>
                <a:cs typeface="Tahoma"/>
              </a:rPr>
              <a:t>Pulse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73988" y="3209723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5" h="107314">
                <a:moveTo>
                  <a:pt x="106889" y="0"/>
                </a:moveTo>
                <a:lnTo>
                  <a:pt x="0" y="0"/>
                </a:lnTo>
                <a:lnTo>
                  <a:pt x="0" y="106889"/>
                </a:lnTo>
                <a:lnTo>
                  <a:pt x="106889" y="106889"/>
                </a:lnTo>
                <a:lnTo>
                  <a:pt x="106889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73988" y="3877414"/>
            <a:ext cx="107314" cy="108585"/>
          </a:xfrm>
          <a:custGeom>
            <a:avLst/>
            <a:gdLst/>
            <a:ahLst/>
            <a:cxnLst/>
            <a:rect l="l" t="t" r="r" b="b"/>
            <a:pathLst>
              <a:path w="107315" h="108585">
                <a:moveTo>
                  <a:pt x="106889" y="0"/>
                </a:moveTo>
                <a:lnTo>
                  <a:pt x="0" y="0"/>
                </a:lnTo>
                <a:lnTo>
                  <a:pt x="0" y="108353"/>
                </a:lnTo>
                <a:lnTo>
                  <a:pt x="106889" y="108353"/>
                </a:lnTo>
                <a:lnTo>
                  <a:pt x="106889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73988" y="4543642"/>
            <a:ext cx="107314" cy="108585"/>
          </a:xfrm>
          <a:custGeom>
            <a:avLst/>
            <a:gdLst/>
            <a:ahLst/>
            <a:cxnLst/>
            <a:rect l="l" t="t" r="r" b="b"/>
            <a:pathLst>
              <a:path w="107315" h="108585">
                <a:moveTo>
                  <a:pt x="106889" y="0"/>
                </a:moveTo>
                <a:lnTo>
                  <a:pt x="0" y="0"/>
                </a:lnTo>
                <a:lnTo>
                  <a:pt x="0" y="108352"/>
                </a:lnTo>
                <a:lnTo>
                  <a:pt x="106889" y="108352"/>
                </a:lnTo>
                <a:lnTo>
                  <a:pt x="106889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73988" y="4914093"/>
            <a:ext cx="107314" cy="108585"/>
          </a:xfrm>
          <a:custGeom>
            <a:avLst/>
            <a:gdLst/>
            <a:ahLst/>
            <a:cxnLst/>
            <a:rect l="l" t="t" r="r" b="b"/>
            <a:pathLst>
              <a:path w="107315" h="108585">
                <a:moveTo>
                  <a:pt x="106889" y="0"/>
                </a:moveTo>
                <a:lnTo>
                  <a:pt x="0" y="0"/>
                </a:lnTo>
                <a:lnTo>
                  <a:pt x="0" y="108352"/>
                </a:lnTo>
                <a:lnTo>
                  <a:pt x="106889" y="108352"/>
                </a:lnTo>
                <a:lnTo>
                  <a:pt x="106889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894" y="1261303"/>
            <a:ext cx="5161915" cy="61087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pc="-75"/>
              <a:t>Sa</a:t>
            </a:r>
            <a:r>
              <a:rPr dirty="0" spc="-70"/>
              <a:t>m</a:t>
            </a:r>
            <a:r>
              <a:rPr dirty="0" spc="-80"/>
              <a:t>plin</a:t>
            </a:r>
            <a:r>
              <a:rPr dirty="0" spc="20"/>
              <a:t>g</a:t>
            </a:r>
            <a:r>
              <a:rPr dirty="0" spc="-185"/>
              <a:t> </a:t>
            </a:r>
            <a:r>
              <a:rPr dirty="0" spc="-90"/>
              <a:t>i</a:t>
            </a:r>
            <a:r>
              <a:rPr dirty="0" spc="20"/>
              <a:t>n</a:t>
            </a:r>
            <a:r>
              <a:rPr dirty="0" spc="-185"/>
              <a:t> </a:t>
            </a:r>
            <a:r>
              <a:rPr dirty="0" spc="-80"/>
              <a:t>t</a:t>
            </a:r>
            <a:r>
              <a:rPr dirty="0" spc="-75"/>
              <a:t>h</a:t>
            </a:r>
            <a:r>
              <a:rPr dirty="0" spc="20"/>
              <a:t>e</a:t>
            </a:r>
            <a:r>
              <a:rPr dirty="0" spc="-185"/>
              <a:t> </a:t>
            </a:r>
            <a:r>
              <a:rPr dirty="0" spc="-75"/>
              <a:t>R</a:t>
            </a:r>
            <a:r>
              <a:rPr dirty="0" spc="-75"/>
              <a:t>e</a:t>
            </a:r>
            <a:r>
              <a:rPr dirty="0" spc="-75"/>
              <a:t>c</a:t>
            </a:r>
            <a:r>
              <a:rPr dirty="0" spc="-80"/>
              <a:t>ei</a:t>
            </a:r>
            <a:r>
              <a:rPr dirty="0" spc="-75"/>
              <a:t>v</a:t>
            </a:r>
            <a:r>
              <a:rPr dirty="0" spc="-80"/>
              <a:t>er</a:t>
            </a:r>
          </a:p>
        </p:txBody>
      </p:sp>
      <p:sp>
        <p:nvSpPr>
          <p:cNvPr id="3" name="object 3"/>
          <p:cNvSpPr/>
          <p:nvPr/>
        </p:nvSpPr>
        <p:spPr>
          <a:xfrm>
            <a:off x="1704041" y="2520068"/>
            <a:ext cx="95250" cy="98425"/>
          </a:xfrm>
          <a:custGeom>
            <a:avLst/>
            <a:gdLst/>
            <a:ahLst/>
            <a:cxnLst/>
            <a:rect l="l" t="t" r="r" b="b"/>
            <a:pathLst>
              <a:path w="95250" h="98425">
                <a:moveTo>
                  <a:pt x="95175" y="0"/>
                </a:moveTo>
                <a:lnTo>
                  <a:pt x="0" y="0"/>
                </a:lnTo>
                <a:lnTo>
                  <a:pt x="0" y="98103"/>
                </a:lnTo>
                <a:lnTo>
                  <a:pt x="95175" y="98103"/>
                </a:lnTo>
                <a:lnTo>
                  <a:pt x="9517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72691" y="4256651"/>
            <a:ext cx="423545" cy="63500"/>
          </a:xfrm>
          <a:custGeom>
            <a:avLst/>
            <a:gdLst/>
            <a:ahLst/>
            <a:cxnLst/>
            <a:rect l="l" t="t" r="r" b="b"/>
            <a:pathLst>
              <a:path w="423544" h="63500">
                <a:moveTo>
                  <a:pt x="363129" y="0"/>
                </a:moveTo>
                <a:lnTo>
                  <a:pt x="363129" y="62962"/>
                </a:lnTo>
                <a:lnTo>
                  <a:pt x="417446" y="35142"/>
                </a:lnTo>
                <a:lnTo>
                  <a:pt x="376308" y="35142"/>
                </a:lnTo>
                <a:lnTo>
                  <a:pt x="376308" y="27820"/>
                </a:lnTo>
                <a:lnTo>
                  <a:pt x="414977" y="27820"/>
                </a:lnTo>
                <a:lnTo>
                  <a:pt x="363129" y="0"/>
                </a:lnTo>
                <a:close/>
              </a:path>
              <a:path w="423544" h="63500">
                <a:moveTo>
                  <a:pt x="363129" y="27820"/>
                </a:moveTo>
                <a:lnTo>
                  <a:pt x="0" y="27820"/>
                </a:lnTo>
                <a:lnTo>
                  <a:pt x="0" y="35142"/>
                </a:lnTo>
                <a:lnTo>
                  <a:pt x="363129" y="35142"/>
                </a:lnTo>
                <a:lnTo>
                  <a:pt x="363129" y="27820"/>
                </a:lnTo>
                <a:close/>
              </a:path>
              <a:path w="423544" h="63500">
                <a:moveTo>
                  <a:pt x="414977" y="27820"/>
                </a:moveTo>
                <a:lnTo>
                  <a:pt x="376308" y="27820"/>
                </a:lnTo>
                <a:lnTo>
                  <a:pt x="376308" y="35142"/>
                </a:lnTo>
                <a:lnTo>
                  <a:pt x="417446" y="35142"/>
                </a:lnTo>
                <a:lnTo>
                  <a:pt x="423164" y="32213"/>
                </a:lnTo>
                <a:lnTo>
                  <a:pt x="414977" y="2782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878292" y="3829077"/>
            <a:ext cx="878840" cy="940435"/>
          </a:xfrm>
          <a:prstGeom prst="rect">
            <a:avLst/>
          </a:prstGeom>
          <a:solidFill>
            <a:srgbClr val="01E4A8"/>
          </a:solidFill>
          <a:ln w="7351">
            <a:solidFill>
              <a:srgbClr val="010101"/>
            </a:solidFill>
          </a:ln>
        </p:spPr>
        <p:txBody>
          <a:bodyPr wrap="square" lIns="0" tIns="86995" rIns="0" bIns="0" rtlCol="0" vert="horz">
            <a:spAutoFit/>
          </a:bodyPr>
          <a:lstStyle/>
          <a:p>
            <a:pPr algn="ctr" marL="103505" marR="91440">
              <a:lnSpc>
                <a:spcPct val="102899"/>
              </a:lnSpc>
              <a:spcBef>
                <a:spcPts val="685"/>
              </a:spcBef>
            </a:pPr>
            <a:r>
              <a:rPr dirty="0" sz="1400" spc="-10">
                <a:latin typeface="Tahoma"/>
                <a:cs typeface="Tahoma"/>
              </a:rPr>
              <a:t>R</a:t>
            </a:r>
            <a:r>
              <a:rPr dirty="0" sz="1400" spc="10">
                <a:latin typeface="Tahoma"/>
                <a:cs typeface="Tahoma"/>
              </a:rPr>
              <a:t>e</a:t>
            </a:r>
            <a:r>
              <a:rPr dirty="0" sz="1400" spc="5">
                <a:latin typeface="Tahoma"/>
                <a:cs typeface="Tahoma"/>
              </a:rPr>
              <a:t>c</a:t>
            </a:r>
            <a:r>
              <a:rPr dirty="0" sz="1400" spc="-15">
                <a:latin typeface="Tahoma"/>
                <a:cs typeface="Tahoma"/>
              </a:rPr>
              <a:t>e</a:t>
            </a:r>
            <a:r>
              <a:rPr dirty="0" sz="1400" spc="20">
                <a:latin typeface="Tahoma"/>
                <a:cs typeface="Tahoma"/>
              </a:rPr>
              <a:t>i</a:t>
            </a:r>
            <a:r>
              <a:rPr dirty="0" sz="1400" spc="15">
                <a:latin typeface="Tahoma"/>
                <a:cs typeface="Tahoma"/>
              </a:rPr>
              <a:t>v</a:t>
            </a:r>
            <a:r>
              <a:rPr dirty="0" sz="1400" spc="10">
                <a:latin typeface="Tahoma"/>
                <a:cs typeface="Tahoma"/>
              </a:rPr>
              <a:t>e</a:t>
            </a:r>
            <a:r>
              <a:rPr dirty="0" sz="1400">
                <a:latin typeface="Tahoma"/>
                <a:cs typeface="Tahoma"/>
              </a:rPr>
              <a:t>r  </a:t>
            </a:r>
            <a:r>
              <a:rPr dirty="0" sz="1400" spc="5">
                <a:latin typeface="Tahoma"/>
                <a:cs typeface="Tahoma"/>
              </a:rPr>
              <a:t>Filter</a:t>
            </a:r>
            <a:endParaRPr sz="1400">
              <a:latin typeface="Tahoma"/>
              <a:cs typeface="Tahoma"/>
            </a:endParaRPr>
          </a:p>
          <a:p>
            <a:pPr algn="ctr" marL="8255">
              <a:lnSpc>
                <a:spcPts val="2640"/>
              </a:lnSpc>
            </a:pPr>
            <a:r>
              <a:rPr dirty="0" sz="2200" spc="5" i="1">
                <a:latin typeface="Times New Roman"/>
                <a:cs typeface="Times New Roman"/>
              </a:rPr>
              <a:t>q(t)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750969" y="4004031"/>
            <a:ext cx="3488690" cy="309880"/>
            <a:chOff x="2750969" y="4004031"/>
            <a:chExt cx="3488690" cy="309880"/>
          </a:xfrm>
        </p:grpSpPr>
        <p:sp>
          <p:nvSpPr>
            <p:cNvPr id="7" name="object 7"/>
            <p:cNvSpPr/>
            <p:nvPr/>
          </p:nvSpPr>
          <p:spPr>
            <a:xfrm>
              <a:off x="2750969" y="4252258"/>
              <a:ext cx="1319530" cy="61594"/>
            </a:xfrm>
            <a:custGeom>
              <a:avLst/>
              <a:gdLst/>
              <a:ahLst/>
              <a:cxnLst/>
              <a:rect l="l" t="t" r="r" b="b"/>
              <a:pathLst>
                <a:path w="1319529" h="61595">
                  <a:moveTo>
                    <a:pt x="1287062" y="0"/>
                  </a:moveTo>
                  <a:lnTo>
                    <a:pt x="1276309" y="2516"/>
                  </a:lnTo>
                  <a:lnTo>
                    <a:pt x="1266929" y="9151"/>
                  </a:lnTo>
                  <a:lnTo>
                    <a:pt x="1260294" y="18532"/>
                  </a:lnTo>
                  <a:lnTo>
                    <a:pt x="1257777" y="29284"/>
                  </a:lnTo>
                  <a:lnTo>
                    <a:pt x="1260294" y="41730"/>
                  </a:lnTo>
                  <a:lnTo>
                    <a:pt x="1266929" y="51980"/>
                  </a:lnTo>
                  <a:lnTo>
                    <a:pt x="1276309" y="58935"/>
                  </a:lnTo>
                  <a:lnTo>
                    <a:pt x="1287062" y="61498"/>
                  </a:lnTo>
                  <a:lnTo>
                    <a:pt x="1300126" y="58935"/>
                  </a:lnTo>
                  <a:lnTo>
                    <a:pt x="1310307" y="51980"/>
                  </a:lnTo>
                  <a:lnTo>
                    <a:pt x="1316919" y="41730"/>
                  </a:lnTo>
                  <a:lnTo>
                    <a:pt x="1318166" y="35142"/>
                  </a:lnTo>
                  <a:lnTo>
                    <a:pt x="1288526" y="35142"/>
                  </a:lnTo>
                  <a:lnTo>
                    <a:pt x="1291455" y="32213"/>
                  </a:lnTo>
                  <a:lnTo>
                    <a:pt x="1291455" y="27820"/>
                  </a:lnTo>
                  <a:lnTo>
                    <a:pt x="1318955" y="27820"/>
                  </a:lnTo>
                  <a:lnTo>
                    <a:pt x="1316919" y="18532"/>
                  </a:lnTo>
                  <a:lnTo>
                    <a:pt x="1310307" y="9151"/>
                  </a:lnTo>
                  <a:lnTo>
                    <a:pt x="1300126" y="2516"/>
                  </a:lnTo>
                  <a:lnTo>
                    <a:pt x="1287062" y="0"/>
                  </a:lnTo>
                  <a:close/>
                </a:path>
                <a:path w="1319529" h="61595">
                  <a:moveTo>
                    <a:pt x="1258120" y="27820"/>
                  </a:moveTo>
                  <a:lnTo>
                    <a:pt x="0" y="27820"/>
                  </a:lnTo>
                  <a:lnTo>
                    <a:pt x="0" y="32213"/>
                  </a:lnTo>
                  <a:lnTo>
                    <a:pt x="2928" y="35142"/>
                  </a:lnTo>
                  <a:lnTo>
                    <a:pt x="1258961" y="35142"/>
                  </a:lnTo>
                  <a:lnTo>
                    <a:pt x="1257777" y="29284"/>
                  </a:lnTo>
                  <a:lnTo>
                    <a:pt x="1258120" y="27820"/>
                  </a:lnTo>
                  <a:close/>
                </a:path>
                <a:path w="1319529" h="61595">
                  <a:moveTo>
                    <a:pt x="1318955" y="27820"/>
                  </a:moveTo>
                  <a:lnTo>
                    <a:pt x="1291455" y="27820"/>
                  </a:lnTo>
                  <a:lnTo>
                    <a:pt x="1291455" y="32213"/>
                  </a:lnTo>
                  <a:lnTo>
                    <a:pt x="1288526" y="35142"/>
                  </a:lnTo>
                  <a:lnTo>
                    <a:pt x="1318166" y="35142"/>
                  </a:lnTo>
                  <a:lnTo>
                    <a:pt x="1319276" y="29284"/>
                  </a:lnTo>
                  <a:lnTo>
                    <a:pt x="1318955" y="27820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042423" y="4007721"/>
              <a:ext cx="2193925" cy="280035"/>
            </a:xfrm>
            <a:custGeom>
              <a:avLst/>
              <a:gdLst/>
              <a:ahLst/>
              <a:cxnLst/>
              <a:rect l="l" t="t" r="r" b="b"/>
              <a:pathLst>
                <a:path w="2193925" h="280035">
                  <a:moveTo>
                    <a:pt x="0" y="0"/>
                  </a:moveTo>
                  <a:lnTo>
                    <a:pt x="279673" y="279656"/>
                  </a:lnTo>
                  <a:lnTo>
                    <a:pt x="2193427" y="279656"/>
                  </a:lnTo>
                </a:path>
              </a:pathLst>
            </a:custGeom>
            <a:ln w="7378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86352" y="4023837"/>
              <a:ext cx="244527" cy="22110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980895" y="4386231"/>
            <a:ext cx="311150" cy="3625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2200" spc="-5" i="1">
                <a:latin typeface="Times New Roman"/>
                <a:cs typeface="Times New Roman"/>
              </a:rPr>
              <a:t>T</a:t>
            </a:r>
            <a:r>
              <a:rPr dirty="0" baseline="-24444" sz="1875" spc="-7" i="1">
                <a:latin typeface="Times New Roman"/>
                <a:cs typeface="Times New Roman"/>
              </a:rPr>
              <a:t>S</a:t>
            </a:r>
            <a:endParaRPr baseline="-24444" sz="1875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00722" y="3526387"/>
            <a:ext cx="106680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50" spc="10" i="1">
                <a:latin typeface="Times New Roman"/>
                <a:cs typeface="Times New Roman"/>
              </a:rPr>
              <a:t>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24821" y="2335302"/>
            <a:ext cx="6092825" cy="121158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536575" marR="17780">
              <a:lnSpc>
                <a:spcPct val="102200"/>
              </a:lnSpc>
              <a:spcBef>
                <a:spcPts val="70"/>
              </a:spcBef>
            </a:pPr>
            <a:r>
              <a:rPr dirty="0" sz="2200" spc="10">
                <a:latin typeface="Tahoma"/>
                <a:cs typeface="Tahoma"/>
              </a:rPr>
              <a:t>The </a:t>
            </a:r>
            <a:r>
              <a:rPr dirty="0" sz="2200" spc="5">
                <a:latin typeface="Tahoma"/>
                <a:cs typeface="Tahoma"/>
              </a:rPr>
              <a:t>baseband</a:t>
            </a:r>
            <a:r>
              <a:rPr dirty="0" sz="2200" spc="10">
                <a:latin typeface="Tahoma"/>
                <a:cs typeface="Tahoma"/>
              </a:rPr>
              <a:t> </a:t>
            </a:r>
            <a:r>
              <a:rPr dirty="0" sz="2200" spc="5">
                <a:latin typeface="Tahoma"/>
                <a:cs typeface="Tahoma"/>
              </a:rPr>
              <a:t>representation</a:t>
            </a:r>
            <a:r>
              <a:rPr dirty="0" sz="2200" spc="25">
                <a:latin typeface="Tahoma"/>
                <a:cs typeface="Tahoma"/>
              </a:rPr>
              <a:t> </a:t>
            </a:r>
            <a:r>
              <a:rPr dirty="0" sz="2200" spc="-5">
                <a:latin typeface="Tahoma"/>
                <a:cs typeface="Tahoma"/>
              </a:rPr>
              <a:t>of</a:t>
            </a:r>
            <a:r>
              <a:rPr dirty="0" sz="2200" spc="10">
                <a:latin typeface="Tahoma"/>
                <a:cs typeface="Tahoma"/>
              </a:rPr>
              <a:t> </a:t>
            </a:r>
            <a:r>
              <a:rPr dirty="0" sz="2200" spc="5">
                <a:latin typeface="Tahoma"/>
                <a:cs typeface="Tahoma"/>
              </a:rPr>
              <a:t>the</a:t>
            </a:r>
            <a:r>
              <a:rPr dirty="0" sz="2200" spc="1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receiver </a:t>
            </a:r>
            <a:r>
              <a:rPr dirty="0" sz="2200" spc="-675">
                <a:latin typeface="Tahoma"/>
                <a:cs typeface="Tahoma"/>
              </a:rPr>
              <a:t> </a:t>
            </a:r>
            <a:r>
              <a:rPr dirty="0" sz="2200" spc="10">
                <a:latin typeface="Tahoma"/>
                <a:cs typeface="Tahoma"/>
              </a:rPr>
              <a:t>in</a:t>
            </a:r>
            <a:r>
              <a:rPr dirty="0" sz="2200">
                <a:latin typeface="Tahoma"/>
                <a:cs typeface="Tahoma"/>
              </a:rPr>
              <a:t> </a:t>
            </a:r>
            <a:r>
              <a:rPr dirty="0" sz="2200" spc="5">
                <a:latin typeface="Tahoma"/>
                <a:cs typeface="Tahoma"/>
              </a:rPr>
              <a:t>additive</a:t>
            </a:r>
            <a:r>
              <a:rPr dirty="0" sz="2200">
                <a:latin typeface="Tahoma"/>
                <a:cs typeface="Tahoma"/>
              </a:rPr>
              <a:t> </a:t>
            </a:r>
            <a:r>
              <a:rPr dirty="0" sz="2200" spc="5">
                <a:latin typeface="Tahoma"/>
                <a:cs typeface="Tahoma"/>
              </a:rPr>
              <a:t>Gaussian white</a:t>
            </a:r>
            <a:r>
              <a:rPr dirty="0" sz="2200" spc="-10">
                <a:latin typeface="Tahoma"/>
                <a:cs typeface="Tahoma"/>
              </a:rPr>
              <a:t> </a:t>
            </a:r>
            <a:r>
              <a:rPr dirty="0" sz="2200" spc="5">
                <a:latin typeface="Tahoma"/>
                <a:cs typeface="Tahoma"/>
              </a:rPr>
              <a:t>noise</a:t>
            </a:r>
            <a:r>
              <a:rPr dirty="0" sz="2200" spc="15">
                <a:latin typeface="Tahoma"/>
                <a:cs typeface="Tahoma"/>
              </a:rPr>
              <a:t> </a:t>
            </a:r>
            <a:r>
              <a:rPr dirty="0" sz="2200" spc="5">
                <a:latin typeface="Tahoma"/>
                <a:cs typeface="Tahoma"/>
              </a:rPr>
              <a:t>(AWGN)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 spc="5">
                <a:latin typeface="Tahoma"/>
                <a:cs typeface="Tahoma"/>
              </a:rPr>
              <a:t>:</a:t>
            </a:r>
            <a:endParaRPr sz="2200">
              <a:latin typeface="Tahoma"/>
              <a:cs typeface="Tahoma"/>
            </a:endParaRPr>
          </a:p>
          <a:p>
            <a:pPr algn="ctr" marR="3171190">
              <a:lnSpc>
                <a:spcPts val="2070"/>
              </a:lnSpc>
              <a:spcBef>
                <a:spcPts val="960"/>
              </a:spcBef>
              <a:tabLst>
                <a:tab pos="690880" algn="l"/>
                <a:tab pos="958850" algn="l"/>
                <a:tab pos="1583690" algn="l"/>
                <a:tab pos="2021839" algn="l"/>
                <a:tab pos="2383155" algn="l"/>
              </a:tabLst>
            </a:pPr>
            <a:r>
              <a:rPr dirty="0" sz="2200" spc="-5" i="1">
                <a:latin typeface="Times New Roman"/>
                <a:cs typeface="Times New Roman"/>
              </a:rPr>
              <a:t>aA	x	</a:t>
            </a:r>
            <a:r>
              <a:rPr dirty="0" baseline="22727" sz="3300" spc="-352">
                <a:latin typeface="Times New Roman"/>
                <a:cs typeface="Times New Roman"/>
              </a:rPr>
              <a:t>~</a:t>
            </a:r>
            <a:r>
              <a:rPr dirty="0" sz="2200" spc="-235" i="1">
                <a:latin typeface="Times New Roman"/>
                <a:cs typeface="Times New Roman"/>
              </a:rPr>
              <a:t>p</a:t>
            </a:r>
            <a:r>
              <a:rPr dirty="0" sz="2200" spc="-235">
                <a:latin typeface="Times New Roman"/>
                <a:cs typeface="Times New Roman"/>
              </a:rPr>
              <a:t>(</a:t>
            </a:r>
            <a:r>
              <a:rPr dirty="0" sz="2200" spc="-235" i="1">
                <a:latin typeface="Times New Roman"/>
                <a:cs typeface="Times New Roman"/>
              </a:rPr>
              <a:t>t	</a:t>
            </a:r>
            <a:r>
              <a:rPr dirty="0" sz="2200" spc="-5" i="1">
                <a:latin typeface="Times New Roman"/>
                <a:cs typeface="Times New Roman"/>
              </a:rPr>
              <a:t>nT	</a:t>
            </a:r>
            <a:r>
              <a:rPr dirty="0" sz="2200" spc="-5">
                <a:latin typeface="Times New Roman"/>
                <a:cs typeface="Times New Roman"/>
              </a:rPr>
              <a:t>)	</a:t>
            </a:r>
            <a:r>
              <a:rPr dirty="0" sz="2200" spc="75" i="1">
                <a:latin typeface="Times New Roman"/>
                <a:cs typeface="Times New Roman"/>
              </a:rPr>
              <a:t>v</a:t>
            </a:r>
            <a:r>
              <a:rPr dirty="0" sz="2200" spc="75">
                <a:latin typeface="Times New Roman"/>
                <a:cs typeface="Times New Roman"/>
              </a:rPr>
              <a:t>(</a:t>
            </a:r>
            <a:r>
              <a:rPr dirty="0" sz="2200" spc="75" i="1">
                <a:latin typeface="Times New Roman"/>
                <a:cs typeface="Times New Roman"/>
              </a:rPr>
              <a:t>t</a:t>
            </a:r>
            <a:r>
              <a:rPr dirty="0" sz="2200" spc="75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  <a:p>
            <a:pPr algn="ctr" marR="3188970">
              <a:lnSpc>
                <a:spcPts val="930"/>
              </a:lnSpc>
              <a:tabLst>
                <a:tab pos="1061085" algn="l"/>
              </a:tabLst>
            </a:pPr>
            <a:r>
              <a:rPr dirty="0" sz="1250" spc="10" i="1">
                <a:latin typeface="Times New Roman"/>
                <a:cs typeface="Times New Roman"/>
              </a:rPr>
              <a:t>n	S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48545" y="3284219"/>
            <a:ext cx="142240" cy="144780"/>
          </a:xfrm>
          <a:custGeom>
            <a:avLst/>
            <a:gdLst/>
            <a:ahLst/>
            <a:cxnLst/>
            <a:rect l="l" t="t" r="r" b="b"/>
            <a:pathLst>
              <a:path w="142239" h="144779">
                <a:moveTo>
                  <a:pt x="142024" y="66040"/>
                </a:moveTo>
                <a:lnTo>
                  <a:pt x="79057" y="66040"/>
                </a:lnTo>
                <a:lnTo>
                  <a:pt x="79057" y="0"/>
                </a:lnTo>
                <a:lnTo>
                  <a:pt x="65887" y="0"/>
                </a:lnTo>
                <a:lnTo>
                  <a:pt x="65887" y="66040"/>
                </a:lnTo>
                <a:lnTo>
                  <a:pt x="0" y="66040"/>
                </a:lnTo>
                <a:lnTo>
                  <a:pt x="0" y="78740"/>
                </a:lnTo>
                <a:lnTo>
                  <a:pt x="65887" y="78740"/>
                </a:lnTo>
                <a:lnTo>
                  <a:pt x="65887" y="144780"/>
                </a:lnTo>
                <a:lnTo>
                  <a:pt x="79057" y="144780"/>
                </a:lnTo>
                <a:lnTo>
                  <a:pt x="79057" y="78740"/>
                </a:lnTo>
                <a:lnTo>
                  <a:pt x="142024" y="78740"/>
                </a:lnTo>
                <a:lnTo>
                  <a:pt x="142024" y="660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852002" y="3350290"/>
            <a:ext cx="143510" cy="13335"/>
          </a:xfrm>
          <a:custGeom>
            <a:avLst/>
            <a:gdLst/>
            <a:ahLst/>
            <a:cxnLst/>
            <a:rect l="l" t="t" r="r" b="b"/>
            <a:pathLst>
              <a:path w="143510" h="13335">
                <a:moveTo>
                  <a:pt x="143494" y="0"/>
                </a:moveTo>
                <a:lnTo>
                  <a:pt x="0" y="0"/>
                </a:lnTo>
                <a:lnTo>
                  <a:pt x="0" y="13177"/>
                </a:lnTo>
                <a:lnTo>
                  <a:pt x="143494" y="13177"/>
                </a:lnTo>
                <a:lnTo>
                  <a:pt x="1434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806538" y="3180438"/>
            <a:ext cx="283210" cy="354965"/>
          </a:xfrm>
          <a:custGeom>
            <a:avLst/>
            <a:gdLst/>
            <a:ahLst/>
            <a:cxnLst/>
            <a:rect l="l" t="t" r="r" b="b"/>
            <a:pathLst>
              <a:path w="283210" h="354964">
                <a:moveTo>
                  <a:pt x="262097" y="0"/>
                </a:moveTo>
                <a:lnTo>
                  <a:pt x="0" y="0"/>
                </a:lnTo>
                <a:lnTo>
                  <a:pt x="0" y="10250"/>
                </a:lnTo>
                <a:lnTo>
                  <a:pt x="137637" y="177172"/>
                </a:lnTo>
                <a:lnTo>
                  <a:pt x="0" y="347023"/>
                </a:lnTo>
                <a:lnTo>
                  <a:pt x="0" y="354345"/>
                </a:lnTo>
                <a:lnTo>
                  <a:pt x="269419" y="354345"/>
                </a:lnTo>
                <a:lnTo>
                  <a:pt x="282596" y="270883"/>
                </a:lnTo>
                <a:lnTo>
                  <a:pt x="273812" y="269420"/>
                </a:lnTo>
                <a:lnTo>
                  <a:pt x="270700" y="279372"/>
                </a:lnTo>
                <a:lnTo>
                  <a:pt x="267588" y="287539"/>
                </a:lnTo>
                <a:lnTo>
                  <a:pt x="263927" y="294334"/>
                </a:lnTo>
                <a:lnTo>
                  <a:pt x="259168" y="300168"/>
                </a:lnTo>
                <a:lnTo>
                  <a:pt x="254775" y="306025"/>
                </a:lnTo>
                <a:lnTo>
                  <a:pt x="218353" y="317671"/>
                </a:lnTo>
                <a:lnTo>
                  <a:pt x="43926" y="317740"/>
                </a:lnTo>
                <a:lnTo>
                  <a:pt x="171315" y="159602"/>
                </a:lnTo>
                <a:lnTo>
                  <a:pt x="57104" y="17571"/>
                </a:lnTo>
                <a:lnTo>
                  <a:pt x="207920" y="17571"/>
                </a:lnTo>
                <a:lnTo>
                  <a:pt x="218559" y="18372"/>
                </a:lnTo>
                <a:lnTo>
                  <a:pt x="253860" y="45574"/>
                </a:lnTo>
                <a:lnTo>
                  <a:pt x="259168" y="71747"/>
                </a:lnTo>
                <a:lnTo>
                  <a:pt x="266490" y="71747"/>
                </a:lnTo>
                <a:lnTo>
                  <a:pt x="2620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494102" y="3690382"/>
            <a:ext cx="142240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50" spc="15" i="1">
                <a:latin typeface="Times New Roman"/>
                <a:cs typeface="Times New Roman"/>
              </a:rPr>
              <a:t>m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10759" y="3890982"/>
            <a:ext cx="106680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50" spc="10" i="1">
                <a:latin typeface="Times New Roman"/>
                <a:cs typeface="Times New Roman"/>
              </a:rPr>
              <a:t>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165632" y="3648709"/>
            <a:ext cx="142240" cy="144780"/>
          </a:xfrm>
          <a:custGeom>
            <a:avLst/>
            <a:gdLst/>
            <a:ahLst/>
            <a:cxnLst/>
            <a:rect l="l" t="t" r="r" b="b"/>
            <a:pathLst>
              <a:path w="142240" h="144779">
                <a:moveTo>
                  <a:pt x="142036" y="66040"/>
                </a:moveTo>
                <a:lnTo>
                  <a:pt x="79070" y="66040"/>
                </a:lnTo>
                <a:lnTo>
                  <a:pt x="79070" y="0"/>
                </a:lnTo>
                <a:lnTo>
                  <a:pt x="64427" y="0"/>
                </a:lnTo>
                <a:lnTo>
                  <a:pt x="64427" y="66040"/>
                </a:lnTo>
                <a:lnTo>
                  <a:pt x="0" y="66040"/>
                </a:lnTo>
                <a:lnTo>
                  <a:pt x="0" y="78740"/>
                </a:lnTo>
                <a:lnTo>
                  <a:pt x="64427" y="78740"/>
                </a:lnTo>
                <a:lnTo>
                  <a:pt x="64427" y="144780"/>
                </a:lnTo>
                <a:lnTo>
                  <a:pt x="79070" y="144780"/>
                </a:lnTo>
                <a:lnTo>
                  <a:pt x="79070" y="78740"/>
                </a:lnTo>
                <a:lnTo>
                  <a:pt x="142036" y="78740"/>
                </a:lnTo>
                <a:lnTo>
                  <a:pt x="142036" y="660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369094" y="3714884"/>
            <a:ext cx="142240" cy="13335"/>
          </a:xfrm>
          <a:custGeom>
            <a:avLst/>
            <a:gdLst/>
            <a:ahLst/>
            <a:cxnLst/>
            <a:rect l="l" t="t" r="r" b="b"/>
            <a:pathLst>
              <a:path w="142240" h="13335">
                <a:moveTo>
                  <a:pt x="142031" y="0"/>
                </a:moveTo>
                <a:lnTo>
                  <a:pt x="0" y="0"/>
                </a:lnTo>
                <a:lnTo>
                  <a:pt x="0" y="13177"/>
                </a:lnTo>
                <a:lnTo>
                  <a:pt x="142031" y="13177"/>
                </a:lnTo>
                <a:lnTo>
                  <a:pt x="1420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915109" y="3545033"/>
            <a:ext cx="283210" cy="354965"/>
          </a:xfrm>
          <a:custGeom>
            <a:avLst/>
            <a:gdLst/>
            <a:ahLst/>
            <a:cxnLst/>
            <a:rect l="l" t="t" r="r" b="b"/>
            <a:pathLst>
              <a:path w="283210" h="354964">
                <a:moveTo>
                  <a:pt x="262097" y="0"/>
                </a:moveTo>
                <a:lnTo>
                  <a:pt x="0" y="0"/>
                </a:lnTo>
                <a:lnTo>
                  <a:pt x="0" y="10248"/>
                </a:lnTo>
                <a:lnTo>
                  <a:pt x="137637" y="177172"/>
                </a:lnTo>
                <a:lnTo>
                  <a:pt x="0" y="347023"/>
                </a:lnTo>
                <a:lnTo>
                  <a:pt x="0" y="354343"/>
                </a:lnTo>
                <a:lnTo>
                  <a:pt x="269419" y="354343"/>
                </a:lnTo>
                <a:lnTo>
                  <a:pt x="282596" y="270883"/>
                </a:lnTo>
                <a:lnTo>
                  <a:pt x="275276" y="269419"/>
                </a:lnTo>
                <a:lnTo>
                  <a:pt x="272805" y="279371"/>
                </a:lnTo>
                <a:lnTo>
                  <a:pt x="269785" y="287538"/>
                </a:lnTo>
                <a:lnTo>
                  <a:pt x="234528" y="315885"/>
                </a:lnTo>
                <a:lnTo>
                  <a:pt x="45391" y="317738"/>
                </a:lnTo>
                <a:lnTo>
                  <a:pt x="171315" y="161065"/>
                </a:lnTo>
                <a:lnTo>
                  <a:pt x="57104" y="17570"/>
                </a:lnTo>
                <a:lnTo>
                  <a:pt x="207920" y="17570"/>
                </a:lnTo>
                <a:lnTo>
                  <a:pt x="218559" y="18371"/>
                </a:lnTo>
                <a:lnTo>
                  <a:pt x="254593" y="45574"/>
                </a:lnTo>
                <a:lnTo>
                  <a:pt x="260633" y="71747"/>
                </a:lnTo>
                <a:lnTo>
                  <a:pt x="267954" y="71747"/>
                </a:lnTo>
                <a:lnTo>
                  <a:pt x="2620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507991" y="3501834"/>
            <a:ext cx="3041650" cy="4095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76200">
              <a:lnSpc>
                <a:spcPts val="2070"/>
              </a:lnSpc>
              <a:spcBef>
                <a:spcPts val="110"/>
              </a:spcBef>
              <a:tabLst>
                <a:tab pos="769620" algn="l"/>
                <a:tab pos="1035050" algn="l"/>
                <a:tab pos="2071370" algn="l"/>
                <a:tab pos="2506345" algn="l"/>
                <a:tab pos="2866390" algn="l"/>
              </a:tabLst>
            </a:pPr>
            <a:r>
              <a:rPr dirty="0" sz="2200" spc="5" i="1">
                <a:latin typeface="Times New Roman"/>
                <a:cs typeface="Times New Roman"/>
              </a:rPr>
              <a:t>aA	</a:t>
            </a:r>
            <a:r>
              <a:rPr dirty="0" sz="2200" spc="-5" i="1">
                <a:latin typeface="Times New Roman"/>
                <a:cs typeface="Times New Roman"/>
              </a:rPr>
              <a:t>x	</a:t>
            </a:r>
            <a:r>
              <a:rPr dirty="0" baseline="22727" sz="3300" spc="-254">
                <a:latin typeface="Times New Roman"/>
                <a:cs typeface="Times New Roman"/>
              </a:rPr>
              <a:t>~</a:t>
            </a:r>
            <a:r>
              <a:rPr dirty="0" sz="2200" spc="-170" i="1">
                <a:latin typeface="Times New Roman"/>
                <a:cs typeface="Times New Roman"/>
              </a:rPr>
              <a:t>p</a:t>
            </a:r>
            <a:r>
              <a:rPr dirty="0" sz="2200" spc="-170">
                <a:latin typeface="Times New Roman"/>
                <a:cs typeface="Times New Roman"/>
              </a:rPr>
              <a:t>(</a:t>
            </a:r>
            <a:r>
              <a:rPr dirty="0" sz="2200" spc="-170" i="1">
                <a:latin typeface="Times New Roman"/>
                <a:cs typeface="Times New Roman"/>
              </a:rPr>
              <a:t>mT	</a:t>
            </a:r>
            <a:r>
              <a:rPr dirty="0" sz="2200" spc="-5" i="1">
                <a:latin typeface="Times New Roman"/>
                <a:cs typeface="Times New Roman"/>
              </a:rPr>
              <a:t>nT	</a:t>
            </a:r>
            <a:r>
              <a:rPr dirty="0" sz="2200" spc="-5">
                <a:latin typeface="Times New Roman"/>
                <a:cs typeface="Times New Roman"/>
              </a:rPr>
              <a:t>)	</a:t>
            </a:r>
            <a:r>
              <a:rPr dirty="0" sz="2200" spc="-5" i="1">
                <a:latin typeface="Times New Roman"/>
                <a:cs typeface="Times New Roman"/>
              </a:rPr>
              <a:t>v</a:t>
            </a:r>
            <a:endParaRPr sz="2200">
              <a:latin typeface="Times New Roman"/>
              <a:cs typeface="Times New Roman"/>
            </a:endParaRPr>
          </a:p>
          <a:p>
            <a:pPr marL="901700">
              <a:lnSpc>
                <a:spcPts val="930"/>
              </a:lnSpc>
              <a:tabLst>
                <a:tab pos="1677670" algn="l"/>
                <a:tab pos="2371725" algn="l"/>
              </a:tabLst>
            </a:pPr>
            <a:r>
              <a:rPr dirty="0" sz="1250" spc="10" i="1">
                <a:latin typeface="Times New Roman"/>
                <a:cs typeface="Times New Roman"/>
              </a:rPr>
              <a:t>n	S	S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84664" y="4338375"/>
            <a:ext cx="1247775" cy="3657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2200" spc="-5" i="1">
                <a:latin typeface="Times New Roman"/>
                <a:cs typeface="Times New Roman"/>
              </a:rPr>
              <a:t>m</a:t>
            </a:r>
            <a:r>
              <a:rPr dirty="0" baseline="24444" sz="1875" spc="-7">
                <a:latin typeface="Tahoma"/>
                <a:cs typeface="Tahoma"/>
              </a:rPr>
              <a:t>th</a:t>
            </a:r>
            <a:r>
              <a:rPr dirty="0" baseline="24444" sz="1875" spc="254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sample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994322" y="3909627"/>
            <a:ext cx="438150" cy="1365250"/>
          </a:xfrm>
          <a:custGeom>
            <a:avLst/>
            <a:gdLst/>
            <a:ahLst/>
            <a:cxnLst/>
            <a:rect l="l" t="t" r="r" b="b"/>
            <a:pathLst>
              <a:path w="438150" h="1365250">
                <a:moveTo>
                  <a:pt x="405218" y="57578"/>
                </a:moveTo>
                <a:lnTo>
                  <a:pt x="2928" y="1363202"/>
                </a:lnTo>
                <a:lnTo>
                  <a:pt x="0" y="1364667"/>
                </a:lnTo>
                <a:lnTo>
                  <a:pt x="7321" y="1364667"/>
                </a:lnTo>
                <a:lnTo>
                  <a:pt x="413549" y="60077"/>
                </a:lnTo>
                <a:lnTo>
                  <a:pt x="405218" y="57578"/>
                </a:lnTo>
                <a:close/>
              </a:path>
              <a:path w="438150" h="1365250">
                <a:moveTo>
                  <a:pt x="434751" y="43926"/>
                </a:moveTo>
                <a:lnTo>
                  <a:pt x="415842" y="43926"/>
                </a:lnTo>
                <a:lnTo>
                  <a:pt x="418771" y="49784"/>
                </a:lnTo>
                <a:lnTo>
                  <a:pt x="415842" y="52712"/>
                </a:lnTo>
                <a:lnTo>
                  <a:pt x="413549" y="60077"/>
                </a:lnTo>
                <a:lnTo>
                  <a:pt x="437807" y="67354"/>
                </a:lnTo>
                <a:lnTo>
                  <a:pt x="434751" y="43926"/>
                </a:lnTo>
                <a:close/>
              </a:path>
              <a:path w="438150" h="1365250">
                <a:moveTo>
                  <a:pt x="415842" y="43926"/>
                </a:moveTo>
                <a:lnTo>
                  <a:pt x="408522" y="43926"/>
                </a:lnTo>
                <a:lnTo>
                  <a:pt x="408522" y="46855"/>
                </a:lnTo>
                <a:lnTo>
                  <a:pt x="405218" y="57578"/>
                </a:lnTo>
                <a:lnTo>
                  <a:pt x="413549" y="60077"/>
                </a:lnTo>
                <a:lnTo>
                  <a:pt x="415842" y="52712"/>
                </a:lnTo>
                <a:lnTo>
                  <a:pt x="418771" y="49784"/>
                </a:lnTo>
                <a:lnTo>
                  <a:pt x="415842" y="43926"/>
                </a:lnTo>
                <a:close/>
              </a:path>
              <a:path w="438150" h="1365250">
                <a:moveTo>
                  <a:pt x="429021" y="0"/>
                </a:moveTo>
                <a:lnTo>
                  <a:pt x="379237" y="49784"/>
                </a:lnTo>
                <a:lnTo>
                  <a:pt x="405218" y="57578"/>
                </a:lnTo>
                <a:lnTo>
                  <a:pt x="408522" y="46855"/>
                </a:lnTo>
                <a:lnTo>
                  <a:pt x="408522" y="43926"/>
                </a:lnTo>
                <a:lnTo>
                  <a:pt x="434751" y="43926"/>
                </a:lnTo>
                <a:lnTo>
                  <a:pt x="429021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823410" y="5310050"/>
            <a:ext cx="1458595" cy="603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53670">
              <a:lnSpc>
                <a:spcPct val="100000"/>
              </a:lnSpc>
              <a:spcBef>
                <a:spcPts val="100"/>
              </a:spcBef>
            </a:pPr>
            <a:r>
              <a:rPr dirty="0" sz="1900" spc="-5">
                <a:latin typeface="Tahoma"/>
                <a:cs typeface="Tahoma"/>
              </a:rPr>
              <a:t>zero-mean </a:t>
            </a:r>
            <a:r>
              <a:rPr dirty="0" sz="190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Gaussian</a:t>
            </a:r>
            <a:r>
              <a:rPr dirty="0" sz="1900" spc="-6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RVs</a:t>
            </a:r>
            <a:endParaRPr sz="1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894" y="1261303"/>
            <a:ext cx="2951480" cy="61087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pc="-80"/>
              <a:t>I</a:t>
            </a:r>
            <a:r>
              <a:rPr dirty="0" spc="-75"/>
              <a:t>d</a:t>
            </a:r>
            <a:r>
              <a:rPr dirty="0" spc="-80"/>
              <a:t>ea</a:t>
            </a:r>
            <a:r>
              <a:rPr dirty="0" spc="5"/>
              <a:t>l</a:t>
            </a:r>
            <a:r>
              <a:rPr dirty="0" spc="-180"/>
              <a:t> </a:t>
            </a:r>
            <a:r>
              <a:rPr dirty="0" spc="-80"/>
              <a:t>Si</a:t>
            </a:r>
            <a:r>
              <a:rPr dirty="0" spc="-80"/>
              <a:t>t</a:t>
            </a:r>
            <a:r>
              <a:rPr dirty="0" spc="-75"/>
              <a:t>u</a:t>
            </a:r>
            <a:r>
              <a:rPr dirty="0" spc="-80"/>
              <a:t>a</a:t>
            </a:r>
            <a:r>
              <a:rPr dirty="0" spc="-80"/>
              <a:t>t</a:t>
            </a:r>
            <a:r>
              <a:rPr dirty="0" spc="-90"/>
              <a:t>i</a:t>
            </a:r>
            <a:r>
              <a:rPr dirty="0" spc="-80"/>
              <a:t>o</a:t>
            </a:r>
            <a:r>
              <a:rPr dirty="0" spc="20"/>
              <a:t>n</a:t>
            </a:r>
          </a:p>
        </p:txBody>
      </p:sp>
      <p:sp>
        <p:nvSpPr>
          <p:cNvPr id="3" name="object 3"/>
          <p:cNvSpPr/>
          <p:nvPr/>
        </p:nvSpPr>
        <p:spPr>
          <a:xfrm>
            <a:off x="1535653" y="2834878"/>
            <a:ext cx="124460" cy="121920"/>
          </a:xfrm>
          <a:custGeom>
            <a:avLst/>
            <a:gdLst/>
            <a:ahLst/>
            <a:cxnLst/>
            <a:rect l="l" t="t" r="r" b="b"/>
            <a:pathLst>
              <a:path w="124460" h="121919">
                <a:moveTo>
                  <a:pt x="124460" y="0"/>
                </a:moveTo>
                <a:lnTo>
                  <a:pt x="0" y="0"/>
                </a:lnTo>
                <a:lnTo>
                  <a:pt x="0" y="121531"/>
                </a:lnTo>
                <a:lnTo>
                  <a:pt x="124460" y="121531"/>
                </a:lnTo>
                <a:lnTo>
                  <a:pt x="12446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9499" y="5095657"/>
            <a:ext cx="470534" cy="64769"/>
          </a:xfrm>
          <a:custGeom>
            <a:avLst/>
            <a:gdLst/>
            <a:ahLst/>
            <a:cxnLst/>
            <a:rect l="l" t="t" r="r" b="b"/>
            <a:pathLst>
              <a:path w="470535" h="64770">
                <a:moveTo>
                  <a:pt x="402664" y="0"/>
                </a:moveTo>
                <a:lnTo>
                  <a:pt x="402664" y="64427"/>
                </a:lnTo>
                <a:lnTo>
                  <a:pt x="463896" y="35142"/>
                </a:lnTo>
                <a:lnTo>
                  <a:pt x="418771" y="35142"/>
                </a:lnTo>
                <a:lnTo>
                  <a:pt x="418771" y="27820"/>
                </a:lnTo>
                <a:lnTo>
                  <a:pt x="460834" y="27820"/>
                </a:lnTo>
                <a:lnTo>
                  <a:pt x="402664" y="0"/>
                </a:lnTo>
                <a:close/>
              </a:path>
              <a:path w="470535" h="64770">
                <a:moveTo>
                  <a:pt x="402664" y="27820"/>
                </a:moveTo>
                <a:lnTo>
                  <a:pt x="0" y="27820"/>
                </a:lnTo>
                <a:lnTo>
                  <a:pt x="0" y="35142"/>
                </a:lnTo>
                <a:lnTo>
                  <a:pt x="402664" y="35142"/>
                </a:lnTo>
                <a:lnTo>
                  <a:pt x="402664" y="27820"/>
                </a:lnTo>
                <a:close/>
              </a:path>
              <a:path w="470535" h="64770">
                <a:moveTo>
                  <a:pt x="460834" y="27820"/>
                </a:moveTo>
                <a:lnTo>
                  <a:pt x="418771" y="27820"/>
                </a:lnTo>
                <a:lnTo>
                  <a:pt x="418771" y="35142"/>
                </a:lnTo>
                <a:lnTo>
                  <a:pt x="463896" y="35142"/>
                </a:lnTo>
                <a:lnTo>
                  <a:pt x="470019" y="32213"/>
                </a:lnTo>
                <a:lnTo>
                  <a:pt x="460834" y="2782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320481" y="4622731"/>
            <a:ext cx="968375" cy="1032510"/>
          </a:xfrm>
          <a:prstGeom prst="rect">
            <a:avLst/>
          </a:prstGeom>
          <a:solidFill>
            <a:srgbClr val="01E4A8"/>
          </a:solidFill>
          <a:ln w="8090">
            <a:solidFill>
              <a:srgbClr val="010101"/>
            </a:solidFill>
          </a:ln>
        </p:spPr>
        <p:txBody>
          <a:bodyPr wrap="square" lIns="0" tIns="97790" rIns="0" bIns="0" rtlCol="0" vert="horz">
            <a:spAutoFit/>
          </a:bodyPr>
          <a:lstStyle/>
          <a:p>
            <a:pPr algn="ctr" marL="111125" marR="103505">
              <a:lnSpc>
                <a:spcPct val="101699"/>
              </a:lnSpc>
              <a:spcBef>
                <a:spcPts val="770"/>
              </a:spcBef>
            </a:pPr>
            <a:r>
              <a:rPr dirty="0" sz="1550" spc="-25">
                <a:latin typeface="Tahoma"/>
                <a:cs typeface="Tahoma"/>
              </a:rPr>
              <a:t>R</a:t>
            </a:r>
            <a:r>
              <a:rPr dirty="0" sz="1550" spc="10">
                <a:latin typeface="Tahoma"/>
                <a:cs typeface="Tahoma"/>
              </a:rPr>
              <a:t>e</a:t>
            </a:r>
            <a:r>
              <a:rPr dirty="0" sz="1550" spc="5">
                <a:latin typeface="Tahoma"/>
                <a:cs typeface="Tahoma"/>
              </a:rPr>
              <a:t>c</a:t>
            </a:r>
            <a:r>
              <a:rPr dirty="0" sz="1550" spc="10">
                <a:latin typeface="Tahoma"/>
                <a:cs typeface="Tahoma"/>
              </a:rPr>
              <a:t>e</a:t>
            </a:r>
            <a:r>
              <a:rPr dirty="0" sz="1550" spc="-5">
                <a:latin typeface="Tahoma"/>
                <a:cs typeface="Tahoma"/>
              </a:rPr>
              <a:t>i</a:t>
            </a:r>
            <a:r>
              <a:rPr dirty="0" sz="1550" spc="10">
                <a:latin typeface="Tahoma"/>
                <a:cs typeface="Tahoma"/>
              </a:rPr>
              <a:t>v</a:t>
            </a:r>
            <a:r>
              <a:rPr dirty="0" sz="1550" spc="10">
                <a:latin typeface="Tahoma"/>
                <a:cs typeface="Tahoma"/>
              </a:rPr>
              <a:t>e</a:t>
            </a:r>
            <a:r>
              <a:rPr dirty="0" sz="1550" spc="5">
                <a:latin typeface="Tahoma"/>
                <a:cs typeface="Tahoma"/>
              </a:rPr>
              <a:t>r  </a:t>
            </a:r>
            <a:r>
              <a:rPr dirty="0" sz="1550">
                <a:latin typeface="Tahoma"/>
                <a:cs typeface="Tahoma"/>
              </a:rPr>
              <a:t>Filter</a:t>
            </a:r>
            <a:endParaRPr sz="1550">
              <a:latin typeface="Tahoma"/>
              <a:cs typeface="Tahoma"/>
            </a:endParaRPr>
          </a:p>
          <a:p>
            <a:pPr algn="ctr" marL="3175">
              <a:lnSpc>
                <a:spcPts val="2900"/>
              </a:lnSpc>
            </a:pPr>
            <a:r>
              <a:rPr dirty="0" sz="2450" spc="-10" i="1">
                <a:latin typeface="Times New Roman"/>
                <a:cs typeface="Times New Roman"/>
              </a:rPr>
              <a:t>q(t)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79557" y="5088337"/>
            <a:ext cx="625475" cy="67945"/>
          </a:xfrm>
          <a:custGeom>
            <a:avLst/>
            <a:gdLst/>
            <a:ahLst/>
            <a:cxnLst/>
            <a:rect l="l" t="t" r="r" b="b"/>
            <a:pathLst>
              <a:path w="625475" h="67945">
                <a:moveTo>
                  <a:pt x="590087" y="0"/>
                </a:moveTo>
                <a:lnTo>
                  <a:pt x="577023" y="2768"/>
                </a:lnTo>
                <a:lnTo>
                  <a:pt x="566842" y="10066"/>
                </a:lnTo>
                <a:lnTo>
                  <a:pt x="560230" y="20384"/>
                </a:lnTo>
                <a:lnTo>
                  <a:pt x="557874" y="32212"/>
                </a:lnTo>
                <a:lnTo>
                  <a:pt x="560230" y="45734"/>
                </a:lnTo>
                <a:lnTo>
                  <a:pt x="566842" y="56921"/>
                </a:lnTo>
                <a:lnTo>
                  <a:pt x="577023" y="64540"/>
                </a:lnTo>
                <a:lnTo>
                  <a:pt x="590087" y="67354"/>
                </a:lnTo>
                <a:lnTo>
                  <a:pt x="603608" y="64540"/>
                </a:lnTo>
                <a:lnTo>
                  <a:pt x="614796" y="56921"/>
                </a:lnTo>
                <a:lnTo>
                  <a:pt x="622414" y="45734"/>
                </a:lnTo>
                <a:lnTo>
                  <a:pt x="624314" y="36605"/>
                </a:lnTo>
                <a:lnTo>
                  <a:pt x="593016" y="36605"/>
                </a:lnTo>
                <a:lnTo>
                  <a:pt x="593016" y="29284"/>
                </a:lnTo>
                <a:lnTo>
                  <a:pt x="624532" y="29284"/>
                </a:lnTo>
                <a:lnTo>
                  <a:pt x="622414" y="20384"/>
                </a:lnTo>
                <a:lnTo>
                  <a:pt x="614796" y="10066"/>
                </a:lnTo>
                <a:lnTo>
                  <a:pt x="603608" y="2768"/>
                </a:lnTo>
                <a:lnTo>
                  <a:pt x="590087" y="0"/>
                </a:lnTo>
                <a:close/>
              </a:path>
              <a:path w="625475" h="67945">
                <a:moveTo>
                  <a:pt x="558457" y="29284"/>
                </a:moveTo>
                <a:lnTo>
                  <a:pt x="0" y="29284"/>
                </a:lnTo>
                <a:lnTo>
                  <a:pt x="0" y="35140"/>
                </a:lnTo>
                <a:lnTo>
                  <a:pt x="2928" y="36605"/>
                </a:lnTo>
                <a:lnTo>
                  <a:pt x="558639" y="36605"/>
                </a:lnTo>
                <a:lnTo>
                  <a:pt x="557874" y="32212"/>
                </a:lnTo>
                <a:lnTo>
                  <a:pt x="558457" y="29284"/>
                </a:lnTo>
                <a:close/>
              </a:path>
              <a:path w="625475" h="67945">
                <a:moveTo>
                  <a:pt x="624532" y="29284"/>
                </a:moveTo>
                <a:lnTo>
                  <a:pt x="593016" y="29284"/>
                </a:lnTo>
                <a:lnTo>
                  <a:pt x="593016" y="36605"/>
                </a:lnTo>
                <a:lnTo>
                  <a:pt x="624314" y="36605"/>
                </a:lnTo>
                <a:lnTo>
                  <a:pt x="625228" y="32212"/>
                </a:lnTo>
                <a:lnTo>
                  <a:pt x="624532" y="29284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4003226" y="4822212"/>
            <a:ext cx="2424430" cy="315595"/>
            <a:chOff x="4003226" y="4822212"/>
            <a:chExt cx="2424430" cy="315595"/>
          </a:xfrm>
        </p:grpSpPr>
        <p:sp>
          <p:nvSpPr>
            <p:cNvPr id="8" name="object 8"/>
            <p:cNvSpPr/>
            <p:nvPr/>
          </p:nvSpPr>
          <p:spPr>
            <a:xfrm>
              <a:off x="4007276" y="4826262"/>
              <a:ext cx="2416175" cy="307975"/>
            </a:xfrm>
            <a:custGeom>
              <a:avLst/>
              <a:gdLst/>
              <a:ahLst/>
              <a:cxnLst/>
              <a:rect l="l" t="t" r="r" b="b"/>
              <a:pathLst>
                <a:path w="2416175" h="307975">
                  <a:moveTo>
                    <a:pt x="0" y="0"/>
                  </a:moveTo>
                  <a:lnTo>
                    <a:pt x="304566" y="307487"/>
                  </a:lnTo>
                  <a:lnTo>
                    <a:pt x="2415997" y="307487"/>
                  </a:lnTo>
                </a:path>
              </a:pathLst>
            </a:custGeom>
            <a:ln w="8099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055602" y="4842346"/>
              <a:ext cx="269875" cy="243204"/>
            </a:xfrm>
            <a:custGeom>
              <a:avLst/>
              <a:gdLst/>
              <a:ahLst/>
              <a:cxnLst/>
              <a:rect l="l" t="t" r="r" b="b"/>
              <a:pathLst>
                <a:path w="269875" h="243204">
                  <a:moveTo>
                    <a:pt x="0" y="175708"/>
                  </a:moveTo>
                  <a:lnTo>
                    <a:pt x="21963" y="243062"/>
                  </a:lnTo>
                  <a:lnTo>
                    <a:pt x="57176" y="193278"/>
                  </a:lnTo>
                  <a:lnTo>
                    <a:pt x="27820" y="193278"/>
                  </a:lnTo>
                  <a:lnTo>
                    <a:pt x="24892" y="191814"/>
                  </a:lnTo>
                  <a:lnTo>
                    <a:pt x="24892" y="188885"/>
                  </a:lnTo>
                  <a:lnTo>
                    <a:pt x="27219" y="178801"/>
                  </a:lnTo>
                  <a:lnTo>
                    <a:pt x="0" y="175708"/>
                  </a:lnTo>
                  <a:close/>
                </a:path>
                <a:path w="269875" h="243204">
                  <a:moveTo>
                    <a:pt x="27219" y="178801"/>
                  </a:moveTo>
                  <a:lnTo>
                    <a:pt x="24892" y="188885"/>
                  </a:lnTo>
                  <a:lnTo>
                    <a:pt x="24892" y="191814"/>
                  </a:lnTo>
                  <a:lnTo>
                    <a:pt x="27820" y="193278"/>
                  </a:lnTo>
                  <a:lnTo>
                    <a:pt x="32213" y="193278"/>
                  </a:lnTo>
                  <a:lnTo>
                    <a:pt x="32213" y="188885"/>
                  </a:lnTo>
                  <a:lnTo>
                    <a:pt x="35536" y="179746"/>
                  </a:lnTo>
                  <a:lnTo>
                    <a:pt x="27219" y="178801"/>
                  </a:lnTo>
                  <a:close/>
                </a:path>
                <a:path w="269875" h="243204">
                  <a:moveTo>
                    <a:pt x="35536" y="179746"/>
                  </a:moveTo>
                  <a:lnTo>
                    <a:pt x="32213" y="188885"/>
                  </a:lnTo>
                  <a:lnTo>
                    <a:pt x="32213" y="193278"/>
                  </a:lnTo>
                  <a:lnTo>
                    <a:pt x="57176" y="193278"/>
                  </a:lnTo>
                  <a:lnTo>
                    <a:pt x="64427" y="183028"/>
                  </a:lnTo>
                  <a:lnTo>
                    <a:pt x="35536" y="179746"/>
                  </a:lnTo>
                  <a:close/>
                </a:path>
                <a:path w="269875" h="243204">
                  <a:moveTo>
                    <a:pt x="265027" y="0"/>
                  </a:moveTo>
                  <a:lnTo>
                    <a:pt x="262098" y="2927"/>
                  </a:lnTo>
                  <a:lnTo>
                    <a:pt x="232813" y="13177"/>
                  </a:lnTo>
                  <a:lnTo>
                    <a:pt x="204993" y="23427"/>
                  </a:lnTo>
                  <a:lnTo>
                    <a:pt x="178636" y="35140"/>
                  </a:lnTo>
                  <a:lnTo>
                    <a:pt x="127388" y="58568"/>
                  </a:lnTo>
                  <a:lnTo>
                    <a:pt x="105425" y="71747"/>
                  </a:lnTo>
                  <a:lnTo>
                    <a:pt x="86390" y="86389"/>
                  </a:lnTo>
                  <a:lnTo>
                    <a:pt x="76140" y="93710"/>
                  </a:lnTo>
                  <a:lnTo>
                    <a:pt x="43926" y="134708"/>
                  </a:lnTo>
                  <a:lnTo>
                    <a:pt x="27219" y="178801"/>
                  </a:lnTo>
                  <a:lnTo>
                    <a:pt x="35536" y="179746"/>
                  </a:lnTo>
                  <a:lnTo>
                    <a:pt x="43926" y="156672"/>
                  </a:lnTo>
                  <a:lnTo>
                    <a:pt x="51248" y="137637"/>
                  </a:lnTo>
                  <a:lnTo>
                    <a:pt x="60034" y="124459"/>
                  </a:lnTo>
                  <a:lnTo>
                    <a:pt x="64427" y="112745"/>
                  </a:lnTo>
                  <a:lnTo>
                    <a:pt x="73211" y="106888"/>
                  </a:lnTo>
                  <a:lnTo>
                    <a:pt x="80533" y="102495"/>
                  </a:lnTo>
                  <a:lnTo>
                    <a:pt x="89319" y="90782"/>
                  </a:lnTo>
                  <a:lnTo>
                    <a:pt x="108353" y="80531"/>
                  </a:lnTo>
                  <a:lnTo>
                    <a:pt x="130317" y="67354"/>
                  </a:lnTo>
                  <a:lnTo>
                    <a:pt x="153744" y="54175"/>
                  </a:lnTo>
                  <a:lnTo>
                    <a:pt x="181565" y="42462"/>
                  </a:lnTo>
                  <a:lnTo>
                    <a:pt x="207921" y="29283"/>
                  </a:lnTo>
                  <a:lnTo>
                    <a:pt x="265027" y="7320"/>
                  </a:lnTo>
                  <a:lnTo>
                    <a:pt x="266491" y="7320"/>
                  </a:lnTo>
                  <a:lnTo>
                    <a:pt x="269419" y="4391"/>
                  </a:lnTo>
                  <a:lnTo>
                    <a:pt x="266491" y="4391"/>
                  </a:lnTo>
                  <a:lnTo>
                    <a:pt x="266491" y="2927"/>
                  </a:lnTo>
                  <a:lnTo>
                    <a:pt x="265027" y="0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3942825" y="5243621"/>
            <a:ext cx="335280" cy="3949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400" i="1">
                <a:latin typeface="Times New Roman"/>
                <a:cs typeface="Times New Roman"/>
              </a:rPr>
              <a:t>T</a:t>
            </a:r>
            <a:r>
              <a:rPr dirty="0" baseline="-23809" sz="2100" i="1">
                <a:latin typeface="Times New Roman"/>
                <a:cs typeface="Times New Roman"/>
              </a:rPr>
              <a:t>S</a:t>
            </a:r>
            <a:endParaRPr baseline="-23809" sz="2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619468" y="3994150"/>
            <a:ext cx="160020" cy="158750"/>
          </a:xfrm>
          <a:custGeom>
            <a:avLst/>
            <a:gdLst/>
            <a:ahLst/>
            <a:cxnLst/>
            <a:rect l="l" t="t" r="r" b="b"/>
            <a:pathLst>
              <a:path w="160020" h="158750">
                <a:moveTo>
                  <a:pt x="159600" y="72390"/>
                </a:moveTo>
                <a:lnTo>
                  <a:pt x="86398" y="72390"/>
                </a:lnTo>
                <a:lnTo>
                  <a:pt x="86398" y="0"/>
                </a:lnTo>
                <a:lnTo>
                  <a:pt x="73215" y="0"/>
                </a:lnTo>
                <a:lnTo>
                  <a:pt x="73215" y="72390"/>
                </a:lnTo>
                <a:lnTo>
                  <a:pt x="0" y="72390"/>
                </a:lnTo>
                <a:lnTo>
                  <a:pt x="0" y="86360"/>
                </a:lnTo>
                <a:lnTo>
                  <a:pt x="73215" y="86360"/>
                </a:lnTo>
                <a:lnTo>
                  <a:pt x="73215" y="158750"/>
                </a:lnTo>
                <a:lnTo>
                  <a:pt x="86398" y="158750"/>
                </a:lnTo>
                <a:lnTo>
                  <a:pt x="86398" y="86360"/>
                </a:lnTo>
                <a:lnTo>
                  <a:pt x="159600" y="86360"/>
                </a:lnTo>
                <a:lnTo>
                  <a:pt x="159600" y="723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632577" y="4037024"/>
            <a:ext cx="156845" cy="73660"/>
          </a:xfrm>
          <a:custGeom>
            <a:avLst/>
            <a:gdLst/>
            <a:ahLst/>
            <a:cxnLst/>
            <a:rect l="l" t="t" r="r" b="b"/>
            <a:pathLst>
              <a:path w="156845" h="73660">
                <a:moveTo>
                  <a:pt x="156679" y="57099"/>
                </a:moveTo>
                <a:lnTo>
                  <a:pt x="0" y="57099"/>
                </a:lnTo>
                <a:lnTo>
                  <a:pt x="0" y="73202"/>
                </a:lnTo>
                <a:lnTo>
                  <a:pt x="156679" y="73202"/>
                </a:lnTo>
                <a:lnTo>
                  <a:pt x="156679" y="57099"/>
                </a:lnTo>
                <a:close/>
              </a:path>
              <a:path w="156845" h="73660">
                <a:moveTo>
                  <a:pt x="156679" y="0"/>
                </a:moveTo>
                <a:lnTo>
                  <a:pt x="0" y="0"/>
                </a:lnTo>
                <a:lnTo>
                  <a:pt x="0" y="16103"/>
                </a:lnTo>
                <a:lnTo>
                  <a:pt x="156679" y="16103"/>
                </a:lnTo>
                <a:lnTo>
                  <a:pt x="15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007356" y="3994150"/>
            <a:ext cx="156845" cy="158750"/>
          </a:xfrm>
          <a:custGeom>
            <a:avLst/>
            <a:gdLst/>
            <a:ahLst/>
            <a:cxnLst/>
            <a:rect l="l" t="t" r="r" b="b"/>
            <a:pathLst>
              <a:path w="156845" h="158750">
                <a:moveTo>
                  <a:pt x="156667" y="72390"/>
                </a:moveTo>
                <a:lnTo>
                  <a:pt x="86385" y="72390"/>
                </a:lnTo>
                <a:lnTo>
                  <a:pt x="86385" y="0"/>
                </a:lnTo>
                <a:lnTo>
                  <a:pt x="70281" y="0"/>
                </a:lnTo>
                <a:lnTo>
                  <a:pt x="70281" y="72390"/>
                </a:lnTo>
                <a:lnTo>
                  <a:pt x="0" y="72390"/>
                </a:lnTo>
                <a:lnTo>
                  <a:pt x="0" y="86360"/>
                </a:lnTo>
                <a:lnTo>
                  <a:pt x="70281" y="86360"/>
                </a:lnTo>
                <a:lnTo>
                  <a:pt x="70281" y="158750"/>
                </a:lnTo>
                <a:lnTo>
                  <a:pt x="86385" y="158750"/>
                </a:lnTo>
                <a:lnTo>
                  <a:pt x="86385" y="86360"/>
                </a:lnTo>
                <a:lnTo>
                  <a:pt x="156667" y="86360"/>
                </a:lnTo>
                <a:lnTo>
                  <a:pt x="156667" y="723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128814" y="4066301"/>
            <a:ext cx="160020" cy="15240"/>
          </a:xfrm>
          <a:custGeom>
            <a:avLst/>
            <a:gdLst/>
            <a:ahLst/>
            <a:cxnLst/>
            <a:rect l="l" t="t" r="r" b="b"/>
            <a:pathLst>
              <a:path w="160020" h="15239">
                <a:moveTo>
                  <a:pt x="159602" y="0"/>
                </a:moveTo>
                <a:lnTo>
                  <a:pt x="0" y="0"/>
                </a:lnTo>
                <a:lnTo>
                  <a:pt x="0" y="14641"/>
                </a:lnTo>
                <a:lnTo>
                  <a:pt x="159602" y="14641"/>
                </a:lnTo>
                <a:lnTo>
                  <a:pt x="159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526941" y="3880342"/>
            <a:ext cx="310515" cy="389890"/>
          </a:xfrm>
          <a:custGeom>
            <a:avLst/>
            <a:gdLst/>
            <a:ahLst/>
            <a:cxnLst/>
            <a:rect l="l" t="t" r="r" b="b"/>
            <a:pathLst>
              <a:path w="310514" h="389889">
                <a:moveTo>
                  <a:pt x="288453" y="0"/>
                </a:moveTo>
                <a:lnTo>
                  <a:pt x="0" y="0"/>
                </a:lnTo>
                <a:lnTo>
                  <a:pt x="0" y="10250"/>
                </a:lnTo>
                <a:lnTo>
                  <a:pt x="150816" y="194743"/>
                </a:lnTo>
                <a:lnTo>
                  <a:pt x="0" y="380701"/>
                </a:lnTo>
                <a:lnTo>
                  <a:pt x="0" y="389487"/>
                </a:lnTo>
                <a:lnTo>
                  <a:pt x="294311" y="389487"/>
                </a:lnTo>
                <a:lnTo>
                  <a:pt x="310417" y="294311"/>
                </a:lnTo>
                <a:lnTo>
                  <a:pt x="300168" y="294311"/>
                </a:lnTo>
                <a:lnTo>
                  <a:pt x="297491" y="305567"/>
                </a:lnTo>
                <a:lnTo>
                  <a:pt x="294128" y="315176"/>
                </a:lnTo>
                <a:lnTo>
                  <a:pt x="256080" y="346016"/>
                </a:lnTo>
                <a:lnTo>
                  <a:pt x="46855" y="348488"/>
                </a:lnTo>
                <a:lnTo>
                  <a:pt x="188885" y="175708"/>
                </a:lnTo>
                <a:lnTo>
                  <a:pt x="62961" y="19034"/>
                </a:lnTo>
                <a:lnTo>
                  <a:pt x="229883" y="19034"/>
                </a:lnTo>
                <a:lnTo>
                  <a:pt x="241392" y="20064"/>
                </a:lnTo>
                <a:lnTo>
                  <a:pt x="278753" y="50699"/>
                </a:lnTo>
                <a:lnTo>
                  <a:pt x="284060" y="79068"/>
                </a:lnTo>
                <a:lnTo>
                  <a:pt x="294311" y="79068"/>
                </a:lnTo>
                <a:lnTo>
                  <a:pt x="2884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771843" y="2561561"/>
            <a:ext cx="6384290" cy="19386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 marR="43180">
              <a:lnSpc>
                <a:spcPct val="100000"/>
              </a:lnSpc>
              <a:spcBef>
                <a:spcPts val="95"/>
              </a:spcBef>
            </a:pPr>
            <a:r>
              <a:rPr dirty="0" sz="2750" spc="10">
                <a:latin typeface="Tahoma"/>
                <a:cs typeface="Tahoma"/>
              </a:rPr>
              <a:t>Ideally,</a:t>
            </a:r>
            <a:r>
              <a:rPr dirty="0" sz="2750" spc="-15">
                <a:latin typeface="Tahoma"/>
                <a:cs typeface="Tahoma"/>
              </a:rPr>
              <a:t> </a:t>
            </a:r>
            <a:r>
              <a:rPr dirty="0" sz="2750" spc="30">
                <a:latin typeface="Tahoma"/>
                <a:cs typeface="Tahoma"/>
              </a:rPr>
              <a:t>the</a:t>
            </a:r>
            <a:r>
              <a:rPr dirty="0" sz="2750">
                <a:latin typeface="Tahoma"/>
                <a:cs typeface="Tahoma"/>
              </a:rPr>
              <a:t> </a:t>
            </a:r>
            <a:r>
              <a:rPr dirty="0" sz="3150" spc="15" i="1">
                <a:latin typeface="Times New Roman"/>
                <a:cs typeface="Times New Roman"/>
              </a:rPr>
              <a:t>m</a:t>
            </a:r>
            <a:r>
              <a:rPr dirty="0" baseline="26234" sz="2700" spc="22">
                <a:latin typeface="Tahoma"/>
                <a:cs typeface="Tahoma"/>
              </a:rPr>
              <a:t>th</a:t>
            </a:r>
            <a:r>
              <a:rPr dirty="0" baseline="26234" sz="2700" spc="412">
                <a:latin typeface="Tahoma"/>
                <a:cs typeface="Tahoma"/>
              </a:rPr>
              <a:t> </a:t>
            </a:r>
            <a:r>
              <a:rPr dirty="0" sz="2750" spc="15">
                <a:latin typeface="Tahoma"/>
                <a:cs typeface="Tahoma"/>
              </a:rPr>
              <a:t>sample</a:t>
            </a:r>
            <a:r>
              <a:rPr dirty="0" sz="2750" spc="30">
                <a:latin typeface="Tahoma"/>
                <a:cs typeface="Tahoma"/>
              </a:rPr>
              <a:t> </a:t>
            </a:r>
            <a:r>
              <a:rPr dirty="0" sz="2750" spc="20">
                <a:latin typeface="Tahoma"/>
                <a:cs typeface="Tahoma"/>
              </a:rPr>
              <a:t>depends</a:t>
            </a:r>
            <a:r>
              <a:rPr dirty="0" sz="2750" spc="15">
                <a:latin typeface="Tahoma"/>
                <a:cs typeface="Tahoma"/>
              </a:rPr>
              <a:t> </a:t>
            </a:r>
            <a:r>
              <a:rPr dirty="0" sz="2750" spc="20">
                <a:latin typeface="Tahoma"/>
                <a:cs typeface="Tahoma"/>
              </a:rPr>
              <a:t>on</a:t>
            </a:r>
            <a:r>
              <a:rPr dirty="0" sz="2750">
                <a:latin typeface="Tahoma"/>
                <a:cs typeface="Tahoma"/>
              </a:rPr>
              <a:t> </a:t>
            </a:r>
            <a:r>
              <a:rPr dirty="0" sz="2750" spc="20">
                <a:latin typeface="Tahoma"/>
                <a:cs typeface="Tahoma"/>
              </a:rPr>
              <a:t>only </a:t>
            </a:r>
            <a:r>
              <a:rPr dirty="0" sz="2750" spc="-840">
                <a:latin typeface="Tahoma"/>
                <a:cs typeface="Tahoma"/>
              </a:rPr>
              <a:t> </a:t>
            </a:r>
            <a:r>
              <a:rPr dirty="0" sz="2750" spc="10">
                <a:latin typeface="Tahoma"/>
                <a:cs typeface="Tahoma"/>
              </a:rPr>
              <a:t>the</a:t>
            </a:r>
            <a:r>
              <a:rPr dirty="0" sz="2750">
                <a:latin typeface="Tahoma"/>
                <a:cs typeface="Tahoma"/>
              </a:rPr>
              <a:t> </a:t>
            </a:r>
            <a:r>
              <a:rPr dirty="0" sz="3150" spc="10" i="1">
                <a:latin typeface="Times New Roman"/>
                <a:cs typeface="Times New Roman"/>
              </a:rPr>
              <a:t>m</a:t>
            </a:r>
            <a:r>
              <a:rPr dirty="0" baseline="27777" sz="2700" spc="15">
                <a:latin typeface="Tahoma"/>
                <a:cs typeface="Tahoma"/>
              </a:rPr>
              <a:t>th</a:t>
            </a:r>
            <a:r>
              <a:rPr dirty="0" baseline="27777" sz="2700" spc="450">
                <a:latin typeface="Tahoma"/>
                <a:cs typeface="Tahoma"/>
              </a:rPr>
              <a:t> </a:t>
            </a:r>
            <a:r>
              <a:rPr dirty="0" sz="2750" spc="15">
                <a:latin typeface="Tahoma"/>
                <a:cs typeface="Tahoma"/>
              </a:rPr>
              <a:t>symbol</a:t>
            </a:r>
            <a:r>
              <a:rPr dirty="0" sz="2750" spc="10">
                <a:latin typeface="Tahoma"/>
                <a:cs typeface="Tahoma"/>
              </a:rPr>
              <a:t> </a:t>
            </a:r>
            <a:r>
              <a:rPr dirty="0" sz="2750" spc="25">
                <a:latin typeface="Tahoma"/>
                <a:cs typeface="Tahoma"/>
              </a:rPr>
              <a:t>and</a:t>
            </a:r>
            <a:r>
              <a:rPr dirty="0" sz="2750" spc="-5">
                <a:latin typeface="Tahoma"/>
                <a:cs typeface="Tahoma"/>
              </a:rPr>
              <a:t> </a:t>
            </a:r>
            <a:r>
              <a:rPr dirty="0" sz="2750" spc="25">
                <a:latin typeface="Tahoma"/>
                <a:cs typeface="Tahoma"/>
              </a:rPr>
              <a:t>the</a:t>
            </a:r>
            <a:r>
              <a:rPr dirty="0" sz="2750" spc="20">
                <a:latin typeface="Tahoma"/>
                <a:cs typeface="Tahoma"/>
              </a:rPr>
              <a:t> </a:t>
            </a:r>
            <a:r>
              <a:rPr dirty="0" sz="2750" spc="15">
                <a:latin typeface="Tahoma"/>
                <a:cs typeface="Tahoma"/>
              </a:rPr>
              <a:t>noise</a:t>
            </a:r>
            <a:endParaRPr sz="2750">
              <a:latin typeface="Tahoma"/>
              <a:cs typeface="Tahoma"/>
            </a:endParaRPr>
          </a:p>
          <a:p>
            <a:pPr marL="389890">
              <a:lnSpc>
                <a:spcPct val="100000"/>
              </a:lnSpc>
              <a:spcBef>
                <a:spcPts val="2485"/>
              </a:spcBef>
              <a:tabLst>
                <a:tab pos="1153160" algn="l"/>
                <a:tab pos="2586355" algn="l"/>
                <a:tab pos="3465195" algn="l"/>
                <a:tab pos="4112260" algn="l"/>
                <a:tab pos="5080000" algn="l"/>
              </a:tabLst>
            </a:pPr>
            <a:r>
              <a:rPr dirty="0" sz="2400" i="1">
                <a:latin typeface="Times New Roman"/>
                <a:cs typeface="Times New Roman"/>
              </a:rPr>
              <a:t>aA	</a:t>
            </a:r>
            <a:r>
              <a:rPr dirty="0" sz="2400" spc="45" i="1">
                <a:latin typeface="Times New Roman"/>
                <a:cs typeface="Times New Roman"/>
              </a:rPr>
              <a:t>x</a:t>
            </a:r>
            <a:r>
              <a:rPr dirty="0" baseline="-23809" sz="2100" spc="67" i="1">
                <a:latin typeface="Times New Roman"/>
                <a:cs typeface="Times New Roman"/>
              </a:rPr>
              <a:t>n</a:t>
            </a:r>
            <a:r>
              <a:rPr dirty="0" baseline="-23809" sz="2100" spc="135" i="1">
                <a:latin typeface="Times New Roman"/>
                <a:cs typeface="Times New Roman"/>
              </a:rPr>
              <a:t> </a:t>
            </a:r>
            <a:r>
              <a:rPr dirty="0" baseline="21990" sz="3600" spc="-914">
                <a:latin typeface="Times New Roman"/>
                <a:cs typeface="Times New Roman"/>
              </a:rPr>
              <a:t>~</a:t>
            </a:r>
            <a:r>
              <a:rPr dirty="0" sz="2400" spc="-610" i="1">
                <a:latin typeface="Times New Roman"/>
                <a:cs typeface="Times New Roman"/>
              </a:rPr>
              <a:t>p</a:t>
            </a:r>
            <a:r>
              <a:rPr dirty="0" sz="2400" spc="-390" i="1">
                <a:latin typeface="Times New Roman"/>
                <a:cs typeface="Times New Roman"/>
              </a:rPr>
              <a:t> </a:t>
            </a:r>
            <a:r>
              <a:rPr dirty="0" sz="2400" spc="45">
                <a:latin typeface="Times New Roman"/>
                <a:cs typeface="Times New Roman"/>
              </a:rPr>
              <a:t>(</a:t>
            </a:r>
            <a:r>
              <a:rPr dirty="0" sz="2400" spc="45" i="1">
                <a:latin typeface="Times New Roman"/>
                <a:cs typeface="Times New Roman"/>
              </a:rPr>
              <a:t>mT</a:t>
            </a:r>
            <a:r>
              <a:rPr dirty="0" baseline="-23809" sz="2100" spc="67" i="1">
                <a:latin typeface="Times New Roman"/>
                <a:cs typeface="Times New Roman"/>
              </a:rPr>
              <a:t>S	</a:t>
            </a:r>
            <a:r>
              <a:rPr dirty="0" sz="2400" spc="20" i="1">
                <a:latin typeface="Times New Roman"/>
                <a:cs typeface="Times New Roman"/>
              </a:rPr>
              <a:t>nT</a:t>
            </a:r>
            <a:r>
              <a:rPr dirty="0" baseline="-23809" sz="2100" spc="30" i="1">
                <a:latin typeface="Times New Roman"/>
                <a:cs typeface="Times New Roman"/>
              </a:rPr>
              <a:t>S</a:t>
            </a:r>
            <a:r>
              <a:rPr dirty="0" baseline="-23809" sz="2100" spc="202" i="1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)	</a:t>
            </a:r>
            <a:r>
              <a:rPr dirty="0" sz="2400" spc="35" i="1">
                <a:latin typeface="Times New Roman"/>
                <a:cs typeface="Times New Roman"/>
              </a:rPr>
              <a:t>v</a:t>
            </a:r>
            <a:r>
              <a:rPr dirty="0" baseline="-23809" sz="2100" spc="52" i="1">
                <a:latin typeface="Times New Roman"/>
                <a:cs typeface="Times New Roman"/>
              </a:rPr>
              <a:t>m	</a:t>
            </a:r>
            <a:r>
              <a:rPr dirty="0" sz="2400" spc="60" i="1">
                <a:latin typeface="Times New Roman"/>
                <a:cs typeface="Times New Roman"/>
              </a:rPr>
              <a:t>aAx</a:t>
            </a:r>
            <a:r>
              <a:rPr dirty="0" baseline="-23809" sz="2100" spc="89" i="1">
                <a:latin typeface="Times New Roman"/>
                <a:cs typeface="Times New Roman"/>
              </a:rPr>
              <a:t>m	</a:t>
            </a:r>
            <a:r>
              <a:rPr dirty="0" sz="2400" spc="35" i="1">
                <a:latin typeface="Times New Roman"/>
                <a:cs typeface="Times New Roman"/>
              </a:rPr>
              <a:t>v</a:t>
            </a:r>
            <a:r>
              <a:rPr dirty="0" baseline="-23809" sz="2100" spc="52" i="1">
                <a:latin typeface="Times New Roman"/>
                <a:cs typeface="Times New Roman"/>
              </a:rPr>
              <a:t>m</a:t>
            </a:r>
            <a:endParaRPr baseline="-23809" sz="2100">
              <a:latin typeface="Times New Roman"/>
              <a:cs typeface="Times New Roman"/>
            </a:endParaRPr>
          </a:p>
          <a:p>
            <a:pPr marL="871855">
              <a:lnSpc>
                <a:spcPct val="100000"/>
              </a:lnSpc>
              <a:spcBef>
                <a:spcPts val="459"/>
              </a:spcBef>
            </a:pPr>
            <a:r>
              <a:rPr dirty="0" sz="1400" i="1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894" y="1261303"/>
            <a:ext cx="4312285" cy="61087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pc="-75"/>
              <a:t>N</a:t>
            </a:r>
            <a:r>
              <a:rPr dirty="0" spc="-75"/>
              <a:t>e</a:t>
            </a:r>
            <a:r>
              <a:rPr dirty="0" spc="-75"/>
              <a:t>c</a:t>
            </a:r>
            <a:r>
              <a:rPr dirty="0" spc="-75"/>
              <a:t>e</a:t>
            </a:r>
            <a:r>
              <a:rPr dirty="0" spc="-75"/>
              <a:t>ss</a:t>
            </a:r>
            <a:r>
              <a:rPr dirty="0" spc="-75"/>
              <a:t>a</a:t>
            </a:r>
            <a:r>
              <a:rPr dirty="0" spc="-80"/>
              <a:t>r</a:t>
            </a:r>
            <a:r>
              <a:rPr dirty="0" spc="15"/>
              <a:t>y</a:t>
            </a:r>
            <a:r>
              <a:rPr dirty="0" spc="-200"/>
              <a:t> </a:t>
            </a:r>
            <a:r>
              <a:rPr dirty="0" spc="-75"/>
              <a:t>C</a:t>
            </a:r>
            <a:r>
              <a:rPr dirty="0" spc="-80"/>
              <a:t>ondi</a:t>
            </a:r>
            <a:r>
              <a:rPr dirty="0" spc="-75"/>
              <a:t>t</a:t>
            </a:r>
            <a:r>
              <a:rPr dirty="0" spc="-80"/>
              <a:t>io</a:t>
            </a:r>
            <a:r>
              <a:rPr dirty="0" spc="20"/>
              <a:t>n</a:t>
            </a:r>
          </a:p>
        </p:txBody>
      </p:sp>
      <p:sp>
        <p:nvSpPr>
          <p:cNvPr id="3" name="object 3"/>
          <p:cNvSpPr/>
          <p:nvPr/>
        </p:nvSpPr>
        <p:spPr>
          <a:xfrm>
            <a:off x="1944175" y="2331181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30" h="113030">
                <a:moveTo>
                  <a:pt x="112746" y="0"/>
                </a:moveTo>
                <a:lnTo>
                  <a:pt x="0" y="0"/>
                </a:lnTo>
                <a:lnTo>
                  <a:pt x="0" y="112746"/>
                </a:lnTo>
                <a:lnTo>
                  <a:pt x="112746" y="112746"/>
                </a:lnTo>
                <a:lnTo>
                  <a:pt x="112746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231643" y="2120792"/>
            <a:ext cx="6093460" cy="4178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50" spc="-5">
                <a:latin typeface="Tahoma"/>
                <a:cs typeface="Tahoma"/>
              </a:rPr>
              <a:t>To</a:t>
            </a:r>
            <a:r>
              <a:rPr dirty="0" sz="2550" spc="20">
                <a:latin typeface="Tahoma"/>
                <a:cs typeface="Tahoma"/>
              </a:rPr>
              <a:t> </a:t>
            </a:r>
            <a:r>
              <a:rPr dirty="0" sz="2550">
                <a:latin typeface="Tahoma"/>
                <a:cs typeface="Tahoma"/>
              </a:rPr>
              <a:t>have</a:t>
            </a:r>
            <a:r>
              <a:rPr dirty="0" sz="2550" spc="10">
                <a:latin typeface="Tahoma"/>
                <a:cs typeface="Tahoma"/>
              </a:rPr>
              <a:t> </a:t>
            </a:r>
            <a:r>
              <a:rPr dirty="0" sz="2550">
                <a:latin typeface="Tahoma"/>
                <a:cs typeface="Tahoma"/>
              </a:rPr>
              <a:t>this</a:t>
            </a:r>
            <a:r>
              <a:rPr dirty="0" sz="2550" spc="-10">
                <a:latin typeface="Tahoma"/>
                <a:cs typeface="Tahoma"/>
              </a:rPr>
              <a:t> </a:t>
            </a:r>
            <a:r>
              <a:rPr dirty="0" sz="2550">
                <a:latin typeface="Tahoma"/>
                <a:cs typeface="Tahoma"/>
              </a:rPr>
              <a:t>ideal</a:t>
            </a:r>
            <a:r>
              <a:rPr dirty="0" sz="2550" spc="10">
                <a:latin typeface="Tahoma"/>
                <a:cs typeface="Tahoma"/>
              </a:rPr>
              <a:t> </a:t>
            </a:r>
            <a:r>
              <a:rPr dirty="0" sz="2550">
                <a:latin typeface="Tahoma"/>
                <a:cs typeface="Tahoma"/>
              </a:rPr>
              <a:t>situation,</a:t>
            </a:r>
            <a:r>
              <a:rPr dirty="0" sz="2550" spc="5">
                <a:latin typeface="Tahoma"/>
                <a:cs typeface="Tahoma"/>
              </a:rPr>
              <a:t> </a:t>
            </a:r>
            <a:r>
              <a:rPr dirty="0" sz="2550">
                <a:latin typeface="Tahoma"/>
                <a:cs typeface="Tahoma"/>
              </a:rPr>
              <a:t>we</a:t>
            </a:r>
            <a:r>
              <a:rPr dirty="0" sz="2550" spc="-10">
                <a:latin typeface="Tahoma"/>
                <a:cs typeface="Tahoma"/>
              </a:rPr>
              <a:t> </a:t>
            </a:r>
            <a:r>
              <a:rPr dirty="0" sz="2550">
                <a:latin typeface="Tahoma"/>
                <a:cs typeface="Tahoma"/>
              </a:rPr>
              <a:t>must</a:t>
            </a:r>
            <a:r>
              <a:rPr dirty="0" sz="2550" spc="-5">
                <a:latin typeface="Tahoma"/>
                <a:cs typeface="Tahoma"/>
              </a:rPr>
              <a:t> </a:t>
            </a:r>
            <a:r>
              <a:rPr dirty="0" sz="2550">
                <a:latin typeface="Tahoma"/>
                <a:cs typeface="Tahoma"/>
              </a:rPr>
              <a:t>have</a:t>
            </a:r>
            <a:endParaRPr sz="255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44175" y="3745633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30" h="113029">
                <a:moveTo>
                  <a:pt x="112746" y="0"/>
                </a:moveTo>
                <a:lnTo>
                  <a:pt x="0" y="0"/>
                </a:lnTo>
                <a:lnTo>
                  <a:pt x="0" y="112745"/>
                </a:lnTo>
                <a:lnTo>
                  <a:pt x="112746" y="112745"/>
                </a:lnTo>
                <a:lnTo>
                  <a:pt x="112746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357304" y="2679674"/>
            <a:ext cx="137795" cy="867410"/>
          </a:xfrm>
          <a:custGeom>
            <a:avLst/>
            <a:gdLst/>
            <a:ahLst/>
            <a:cxnLst/>
            <a:rect l="l" t="t" r="r" b="b"/>
            <a:pathLst>
              <a:path w="137795" h="867410">
                <a:moveTo>
                  <a:pt x="137629" y="0"/>
                </a:moveTo>
                <a:lnTo>
                  <a:pt x="91516" y="16471"/>
                </a:lnTo>
                <a:lnTo>
                  <a:pt x="66255" y="53632"/>
                </a:lnTo>
                <a:lnTo>
                  <a:pt x="61493" y="90779"/>
                </a:lnTo>
                <a:lnTo>
                  <a:pt x="61493" y="270891"/>
                </a:lnTo>
                <a:lnTo>
                  <a:pt x="61493" y="323596"/>
                </a:lnTo>
                <a:lnTo>
                  <a:pt x="61493" y="335305"/>
                </a:lnTo>
                <a:lnTo>
                  <a:pt x="60439" y="355447"/>
                </a:lnTo>
                <a:lnTo>
                  <a:pt x="46850" y="398272"/>
                </a:lnTo>
                <a:lnTo>
                  <a:pt x="15557" y="420928"/>
                </a:lnTo>
                <a:lnTo>
                  <a:pt x="0" y="426097"/>
                </a:lnTo>
                <a:lnTo>
                  <a:pt x="0" y="437807"/>
                </a:lnTo>
                <a:lnTo>
                  <a:pt x="39535" y="457784"/>
                </a:lnTo>
                <a:lnTo>
                  <a:pt x="57467" y="492163"/>
                </a:lnTo>
                <a:lnTo>
                  <a:pt x="61493" y="528586"/>
                </a:lnTo>
                <a:lnTo>
                  <a:pt x="61493" y="540308"/>
                </a:lnTo>
                <a:lnTo>
                  <a:pt x="61493" y="597408"/>
                </a:lnTo>
                <a:lnTo>
                  <a:pt x="61493" y="776046"/>
                </a:lnTo>
                <a:lnTo>
                  <a:pt x="62636" y="795578"/>
                </a:lnTo>
                <a:lnTo>
                  <a:pt x="81991" y="840473"/>
                </a:lnTo>
                <a:lnTo>
                  <a:pt x="119875" y="863536"/>
                </a:lnTo>
                <a:lnTo>
                  <a:pt x="137629" y="866825"/>
                </a:lnTo>
                <a:lnTo>
                  <a:pt x="137629" y="858037"/>
                </a:lnTo>
                <a:lnTo>
                  <a:pt x="129578" y="855802"/>
                </a:lnTo>
                <a:lnTo>
                  <a:pt x="122631" y="853287"/>
                </a:lnTo>
                <a:lnTo>
                  <a:pt x="89319" y="827290"/>
                </a:lnTo>
                <a:lnTo>
                  <a:pt x="85661" y="821893"/>
                </a:lnTo>
                <a:lnTo>
                  <a:pt x="83096" y="814844"/>
                </a:lnTo>
                <a:lnTo>
                  <a:pt x="81076" y="806704"/>
                </a:lnTo>
                <a:lnTo>
                  <a:pt x="79070" y="798004"/>
                </a:lnTo>
                <a:lnTo>
                  <a:pt x="78613" y="789978"/>
                </a:lnTo>
                <a:lnTo>
                  <a:pt x="77597" y="780986"/>
                </a:lnTo>
                <a:lnTo>
                  <a:pt x="76593" y="770623"/>
                </a:lnTo>
                <a:lnTo>
                  <a:pt x="76136" y="758469"/>
                </a:lnTo>
                <a:lnTo>
                  <a:pt x="76136" y="597408"/>
                </a:lnTo>
                <a:lnTo>
                  <a:pt x="76136" y="540308"/>
                </a:lnTo>
                <a:lnTo>
                  <a:pt x="76085" y="514959"/>
                </a:lnTo>
                <a:lnTo>
                  <a:pt x="75768" y="504799"/>
                </a:lnTo>
                <a:lnTo>
                  <a:pt x="65379" y="466979"/>
                </a:lnTo>
                <a:lnTo>
                  <a:pt x="32854" y="441007"/>
                </a:lnTo>
                <a:lnTo>
                  <a:pt x="25615" y="437807"/>
                </a:lnTo>
                <a:lnTo>
                  <a:pt x="17297" y="434606"/>
                </a:lnTo>
                <a:lnTo>
                  <a:pt x="7315" y="431952"/>
                </a:lnTo>
                <a:lnTo>
                  <a:pt x="17297" y="429704"/>
                </a:lnTo>
                <a:lnTo>
                  <a:pt x="25615" y="427189"/>
                </a:lnTo>
                <a:lnTo>
                  <a:pt x="32854" y="424129"/>
                </a:lnTo>
                <a:lnTo>
                  <a:pt x="39535" y="420243"/>
                </a:lnTo>
                <a:lnTo>
                  <a:pt x="46850" y="417309"/>
                </a:lnTo>
                <a:lnTo>
                  <a:pt x="70510" y="386054"/>
                </a:lnTo>
                <a:lnTo>
                  <a:pt x="76098" y="323596"/>
                </a:lnTo>
                <a:lnTo>
                  <a:pt x="76136" y="270891"/>
                </a:lnTo>
                <a:lnTo>
                  <a:pt x="76136" y="105422"/>
                </a:lnTo>
                <a:lnTo>
                  <a:pt x="76644" y="89382"/>
                </a:lnTo>
                <a:lnTo>
                  <a:pt x="84353" y="46291"/>
                </a:lnTo>
                <a:lnTo>
                  <a:pt x="117132" y="13550"/>
                </a:lnTo>
                <a:lnTo>
                  <a:pt x="137629" y="5854"/>
                </a:lnTo>
                <a:lnTo>
                  <a:pt x="1376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8346" y="3277077"/>
            <a:ext cx="163993" cy="16399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6341262" y="2833420"/>
            <a:ext cx="164465" cy="74930"/>
          </a:xfrm>
          <a:custGeom>
            <a:avLst/>
            <a:gdLst/>
            <a:ahLst/>
            <a:cxnLst/>
            <a:rect l="l" t="t" r="r" b="b"/>
            <a:pathLst>
              <a:path w="164465" h="74930">
                <a:moveTo>
                  <a:pt x="163995" y="60032"/>
                </a:moveTo>
                <a:lnTo>
                  <a:pt x="0" y="60032"/>
                </a:lnTo>
                <a:lnTo>
                  <a:pt x="0" y="74676"/>
                </a:lnTo>
                <a:lnTo>
                  <a:pt x="163995" y="74676"/>
                </a:lnTo>
                <a:lnTo>
                  <a:pt x="163995" y="60032"/>
                </a:lnTo>
                <a:close/>
              </a:path>
              <a:path w="164465" h="74930">
                <a:moveTo>
                  <a:pt x="163995" y="0"/>
                </a:moveTo>
                <a:lnTo>
                  <a:pt x="0" y="0"/>
                </a:lnTo>
                <a:lnTo>
                  <a:pt x="0" y="17576"/>
                </a:lnTo>
                <a:lnTo>
                  <a:pt x="163995" y="17576"/>
                </a:lnTo>
                <a:lnTo>
                  <a:pt x="16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090807" y="3072091"/>
            <a:ext cx="167005" cy="73660"/>
          </a:xfrm>
          <a:custGeom>
            <a:avLst/>
            <a:gdLst/>
            <a:ahLst/>
            <a:cxnLst/>
            <a:rect l="l" t="t" r="r" b="b"/>
            <a:pathLst>
              <a:path w="167004" h="73660">
                <a:moveTo>
                  <a:pt x="166928" y="60032"/>
                </a:moveTo>
                <a:lnTo>
                  <a:pt x="0" y="60032"/>
                </a:lnTo>
                <a:lnTo>
                  <a:pt x="0" y="73215"/>
                </a:lnTo>
                <a:lnTo>
                  <a:pt x="166928" y="73215"/>
                </a:lnTo>
                <a:lnTo>
                  <a:pt x="166928" y="60032"/>
                </a:lnTo>
                <a:close/>
              </a:path>
              <a:path w="167004" h="73660">
                <a:moveTo>
                  <a:pt x="166928" y="0"/>
                </a:moveTo>
                <a:lnTo>
                  <a:pt x="0" y="0"/>
                </a:lnTo>
                <a:lnTo>
                  <a:pt x="0" y="17564"/>
                </a:lnTo>
                <a:lnTo>
                  <a:pt x="166928" y="17564"/>
                </a:lnTo>
                <a:lnTo>
                  <a:pt x="1669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155170" y="3099906"/>
            <a:ext cx="162560" cy="17780"/>
          </a:xfrm>
          <a:custGeom>
            <a:avLst/>
            <a:gdLst/>
            <a:ahLst/>
            <a:cxnLst/>
            <a:rect l="l" t="t" r="r" b="b"/>
            <a:pathLst>
              <a:path w="162560" h="17780">
                <a:moveTo>
                  <a:pt x="162530" y="0"/>
                </a:moveTo>
                <a:lnTo>
                  <a:pt x="0" y="0"/>
                </a:lnTo>
                <a:lnTo>
                  <a:pt x="0" y="17570"/>
                </a:lnTo>
                <a:lnTo>
                  <a:pt x="162530" y="17570"/>
                </a:lnTo>
                <a:lnTo>
                  <a:pt x="1625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206243" y="2858675"/>
            <a:ext cx="2862580" cy="10928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89330">
              <a:lnSpc>
                <a:spcPts val="2405"/>
              </a:lnSpc>
              <a:spcBef>
                <a:spcPts val="95"/>
              </a:spcBef>
              <a:tabLst>
                <a:tab pos="2185670" algn="l"/>
                <a:tab pos="2691130" algn="l"/>
              </a:tabLst>
            </a:pPr>
            <a:r>
              <a:rPr dirty="0" baseline="21786" sz="3825" spc="-989">
                <a:latin typeface="Times New Roman"/>
                <a:cs typeface="Times New Roman"/>
              </a:rPr>
              <a:t>~</a:t>
            </a:r>
            <a:r>
              <a:rPr dirty="0" sz="2550" spc="-660" i="1">
                <a:latin typeface="Times New Roman"/>
                <a:cs typeface="Times New Roman"/>
              </a:rPr>
              <a:t>p</a:t>
            </a:r>
            <a:r>
              <a:rPr dirty="0" sz="2550" spc="-409" i="1">
                <a:latin typeface="Times New Roman"/>
                <a:cs typeface="Times New Roman"/>
              </a:rPr>
              <a:t> </a:t>
            </a:r>
            <a:r>
              <a:rPr dirty="0" sz="2550" spc="25">
                <a:latin typeface="Times New Roman"/>
                <a:cs typeface="Times New Roman"/>
              </a:rPr>
              <a:t>(</a:t>
            </a:r>
            <a:r>
              <a:rPr dirty="0" sz="2550" spc="25" i="1">
                <a:latin typeface="Times New Roman"/>
                <a:cs typeface="Times New Roman"/>
              </a:rPr>
              <a:t>mT	</a:t>
            </a:r>
            <a:r>
              <a:rPr dirty="0" sz="2550" i="1">
                <a:latin typeface="Times New Roman"/>
                <a:cs typeface="Times New Roman"/>
              </a:rPr>
              <a:t>nT	</a:t>
            </a:r>
            <a:r>
              <a:rPr dirty="0" sz="2550" spc="-10">
                <a:latin typeface="Times New Roman"/>
                <a:cs typeface="Times New Roman"/>
              </a:rPr>
              <a:t>)</a:t>
            </a:r>
            <a:endParaRPr sz="2550">
              <a:latin typeface="Times New Roman"/>
              <a:cs typeface="Times New Roman"/>
            </a:endParaRPr>
          </a:p>
          <a:p>
            <a:pPr marL="1734820">
              <a:lnSpc>
                <a:spcPts val="1085"/>
              </a:lnSpc>
              <a:tabLst>
                <a:tab pos="2535555" algn="l"/>
              </a:tabLst>
            </a:pPr>
            <a:r>
              <a:rPr dirty="0" sz="1450" spc="5" i="1">
                <a:latin typeface="Times New Roman"/>
                <a:cs typeface="Times New Roman"/>
              </a:rPr>
              <a:t>S	S</a:t>
            </a: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dirty="0" sz="2550">
                <a:latin typeface="Tahoma"/>
                <a:cs typeface="Tahoma"/>
              </a:rPr>
              <a:t>or,</a:t>
            </a:r>
            <a:r>
              <a:rPr dirty="0" sz="2550" spc="-30">
                <a:latin typeface="Tahoma"/>
                <a:cs typeface="Tahoma"/>
              </a:rPr>
              <a:t> </a:t>
            </a:r>
            <a:r>
              <a:rPr dirty="0" sz="2550">
                <a:latin typeface="Tahoma"/>
                <a:cs typeface="Tahoma"/>
              </a:rPr>
              <a:t>alternatively,</a:t>
            </a:r>
            <a:endParaRPr sz="255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05671" y="2519396"/>
            <a:ext cx="1273175" cy="1003935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  <a:tabLst>
                <a:tab pos="505459" algn="l"/>
                <a:tab pos="1098550" algn="l"/>
              </a:tabLst>
            </a:pPr>
            <a:r>
              <a:rPr dirty="0" sz="2550" spc="-10">
                <a:latin typeface="Times New Roman"/>
                <a:cs typeface="Times New Roman"/>
              </a:rPr>
              <a:t>1</a:t>
            </a:r>
            <a:r>
              <a:rPr dirty="0" sz="2550" spc="-10">
                <a:latin typeface="Times New Roman"/>
                <a:cs typeface="Times New Roman"/>
              </a:rPr>
              <a:t>	</a:t>
            </a:r>
            <a:r>
              <a:rPr dirty="0" sz="2550" spc="-15" i="1">
                <a:latin typeface="Times New Roman"/>
                <a:cs typeface="Times New Roman"/>
              </a:rPr>
              <a:t>m</a:t>
            </a:r>
            <a:r>
              <a:rPr dirty="0" sz="2550" spc="-15" i="1">
                <a:latin typeface="Times New Roman"/>
                <a:cs typeface="Times New Roman"/>
              </a:rPr>
              <a:t>	</a:t>
            </a:r>
            <a:r>
              <a:rPr dirty="0" sz="2550" spc="-10" i="1">
                <a:latin typeface="Times New Roman"/>
                <a:cs typeface="Times New Roman"/>
              </a:rPr>
              <a:t>n</a:t>
            </a:r>
            <a:endParaRPr sz="255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790"/>
              </a:spcBef>
              <a:tabLst>
                <a:tab pos="502920" algn="l"/>
                <a:tab pos="1098550" algn="l"/>
              </a:tabLst>
            </a:pPr>
            <a:r>
              <a:rPr dirty="0" sz="2550" spc="-10">
                <a:latin typeface="Times New Roman"/>
                <a:cs typeface="Times New Roman"/>
              </a:rPr>
              <a:t>0</a:t>
            </a:r>
            <a:r>
              <a:rPr dirty="0" sz="2550" spc="-10">
                <a:latin typeface="Times New Roman"/>
                <a:cs typeface="Times New Roman"/>
              </a:rPr>
              <a:t>	</a:t>
            </a:r>
            <a:r>
              <a:rPr dirty="0" sz="2550" spc="-15" i="1">
                <a:latin typeface="Times New Roman"/>
                <a:cs typeface="Times New Roman"/>
              </a:rPr>
              <a:t>m</a:t>
            </a:r>
            <a:r>
              <a:rPr dirty="0" sz="2550" spc="-15" i="1">
                <a:latin typeface="Times New Roman"/>
                <a:cs typeface="Times New Roman"/>
              </a:rPr>
              <a:t>	</a:t>
            </a:r>
            <a:r>
              <a:rPr dirty="0" sz="2550" spc="-10" i="1">
                <a:latin typeface="Times New Roman"/>
                <a:cs typeface="Times New Roman"/>
              </a:rPr>
              <a:t>n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46736" y="4155987"/>
            <a:ext cx="3387090" cy="6985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8900">
              <a:lnSpc>
                <a:spcPts val="2405"/>
              </a:lnSpc>
              <a:spcBef>
                <a:spcPts val="95"/>
              </a:spcBef>
              <a:tabLst>
                <a:tab pos="1315720" algn="l"/>
                <a:tab pos="1844039" algn="l"/>
                <a:tab pos="2346325" algn="l"/>
                <a:tab pos="3012440" algn="l"/>
              </a:tabLst>
            </a:pPr>
            <a:r>
              <a:rPr dirty="0" baseline="21786" sz="3825" spc="-1957">
                <a:latin typeface="Times New Roman"/>
                <a:cs typeface="Times New Roman"/>
              </a:rPr>
              <a:t>~</a:t>
            </a:r>
            <a:r>
              <a:rPr dirty="0" sz="2550" spc="195" i="1">
                <a:latin typeface="Times New Roman"/>
                <a:cs typeface="Times New Roman"/>
              </a:rPr>
              <a:t>p</a:t>
            </a:r>
            <a:r>
              <a:rPr dirty="0" sz="2550" spc="30">
                <a:latin typeface="Times New Roman"/>
                <a:cs typeface="Times New Roman"/>
              </a:rPr>
              <a:t>(</a:t>
            </a:r>
            <a:r>
              <a:rPr dirty="0" sz="2550" spc="200" i="1">
                <a:latin typeface="Times New Roman"/>
                <a:cs typeface="Times New Roman"/>
              </a:rPr>
              <a:t>t</a:t>
            </a:r>
            <a:r>
              <a:rPr dirty="0" sz="2550" spc="-10">
                <a:latin typeface="Times New Roman"/>
                <a:cs typeface="Times New Roman"/>
              </a:rPr>
              <a:t>)</a:t>
            </a:r>
            <a:r>
              <a:rPr dirty="0" sz="2550">
                <a:latin typeface="Times New Roman"/>
                <a:cs typeface="Times New Roman"/>
              </a:rPr>
              <a:t>	</a:t>
            </a:r>
            <a:r>
              <a:rPr dirty="0" sz="2550" spc="10">
                <a:latin typeface="Times New Roman"/>
                <a:cs typeface="Times New Roman"/>
              </a:rPr>
              <a:t>(</a:t>
            </a:r>
            <a:r>
              <a:rPr dirty="0" sz="2550" spc="-5" i="1">
                <a:latin typeface="Times New Roman"/>
                <a:cs typeface="Times New Roman"/>
              </a:rPr>
              <a:t>t</a:t>
            </a:r>
            <a:r>
              <a:rPr dirty="0" sz="2550" i="1">
                <a:latin typeface="Times New Roman"/>
                <a:cs typeface="Times New Roman"/>
              </a:rPr>
              <a:t>	</a:t>
            </a:r>
            <a:r>
              <a:rPr dirty="0" sz="2550" spc="-25" i="1">
                <a:latin typeface="Times New Roman"/>
                <a:cs typeface="Times New Roman"/>
              </a:rPr>
              <a:t>n</a:t>
            </a:r>
            <a:r>
              <a:rPr dirty="0" sz="2550" spc="-10" i="1">
                <a:latin typeface="Times New Roman"/>
                <a:cs typeface="Times New Roman"/>
              </a:rPr>
              <a:t>T</a:t>
            </a:r>
            <a:r>
              <a:rPr dirty="0" sz="2550" i="1">
                <a:latin typeface="Times New Roman"/>
                <a:cs typeface="Times New Roman"/>
              </a:rPr>
              <a:t>	</a:t>
            </a:r>
            <a:r>
              <a:rPr dirty="0" sz="2550" spc="-10">
                <a:latin typeface="Times New Roman"/>
                <a:cs typeface="Times New Roman"/>
              </a:rPr>
              <a:t>)</a:t>
            </a:r>
            <a:r>
              <a:rPr dirty="0" sz="2550">
                <a:latin typeface="Times New Roman"/>
                <a:cs typeface="Times New Roman"/>
              </a:rPr>
              <a:t>	</a:t>
            </a:r>
            <a:r>
              <a:rPr dirty="0" sz="2550" spc="10">
                <a:latin typeface="Times New Roman"/>
                <a:cs typeface="Times New Roman"/>
              </a:rPr>
              <a:t>(</a:t>
            </a:r>
            <a:r>
              <a:rPr dirty="0" sz="2550" spc="-5" i="1">
                <a:latin typeface="Times New Roman"/>
                <a:cs typeface="Times New Roman"/>
              </a:rPr>
              <a:t>t</a:t>
            </a:r>
            <a:r>
              <a:rPr dirty="0" sz="2550" spc="-409" i="1">
                <a:latin typeface="Times New Roman"/>
                <a:cs typeface="Times New Roman"/>
              </a:rPr>
              <a:t> </a:t>
            </a:r>
            <a:r>
              <a:rPr dirty="0" sz="2550" spc="-10">
                <a:latin typeface="Times New Roman"/>
                <a:cs typeface="Times New Roman"/>
              </a:rPr>
              <a:t>)</a:t>
            </a:r>
            <a:endParaRPr sz="2550">
              <a:latin typeface="Times New Roman"/>
              <a:cs typeface="Times New Roman"/>
            </a:endParaRPr>
          </a:p>
          <a:p>
            <a:pPr marL="2191385">
              <a:lnSpc>
                <a:spcPts val="1085"/>
              </a:lnSpc>
            </a:pPr>
            <a:r>
              <a:rPr dirty="0" sz="1450" spc="5" i="1">
                <a:latin typeface="Times New Roman"/>
                <a:cs typeface="Times New Roman"/>
              </a:rPr>
              <a:t>S</a:t>
            </a:r>
            <a:endParaRPr sz="1450">
              <a:latin typeface="Times New Roman"/>
              <a:cs typeface="Times New Roman"/>
            </a:endParaRPr>
          </a:p>
          <a:p>
            <a:pPr marL="639445">
              <a:lnSpc>
                <a:spcPct val="100000"/>
              </a:lnSpc>
              <a:spcBef>
                <a:spcPts val="70"/>
              </a:spcBef>
            </a:pPr>
            <a:r>
              <a:rPr dirty="0" sz="1450" spc="5" i="1">
                <a:latin typeface="Times New Roman"/>
                <a:cs typeface="Times New Roman"/>
              </a:rPr>
              <a:t>n</a:t>
            </a:r>
            <a:endParaRPr sz="1450">
              <a:latin typeface="Times New Roman"/>
              <a:cs typeface="Times New Roman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53617" y="4266901"/>
            <a:ext cx="176806" cy="23134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60962" y="4266901"/>
            <a:ext cx="175342" cy="231348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5689690" y="4372325"/>
            <a:ext cx="164465" cy="15240"/>
          </a:xfrm>
          <a:custGeom>
            <a:avLst/>
            <a:gdLst/>
            <a:ahLst/>
            <a:cxnLst/>
            <a:rect l="l" t="t" r="r" b="b"/>
            <a:pathLst>
              <a:path w="164464" h="15239">
                <a:moveTo>
                  <a:pt x="163993" y="0"/>
                </a:moveTo>
                <a:lnTo>
                  <a:pt x="0" y="0"/>
                </a:lnTo>
                <a:lnTo>
                  <a:pt x="0" y="14643"/>
                </a:lnTo>
                <a:lnTo>
                  <a:pt x="163993" y="14643"/>
                </a:lnTo>
                <a:lnTo>
                  <a:pt x="1639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689690" y="4432359"/>
            <a:ext cx="164465" cy="15240"/>
          </a:xfrm>
          <a:custGeom>
            <a:avLst/>
            <a:gdLst/>
            <a:ahLst/>
            <a:cxnLst/>
            <a:rect l="l" t="t" r="r" b="b"/>
            <a:pathLst>
              <a:path w="164464" h="15239">
                <a:moveTo>
                  <a:pt x="163993" y="0"/>
                </a:moveTo>
                <a:lnTo>
                  <a:pt x="0" y="0"/>
                </a:lnTo>
                <a:lnTo>
                  <a:pt x="0" y="14641"/>
                </a:lnTo>
                <a:lnTo>
                  <a:pt x="163993" y="14641"/>
                </a:lnTo>
                <a:lnTo>
                  <a:pt x="1639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749650" y="4401610"/>
            <a:ext cx="164465" cy="13335"/>
          </a:xfrm>
          <a:custGeom>
            <a:avLst/>
            <a:gdLst/>
            <a:ahLst/>
            <a:cxnLst/>
            <a:rect l="l" t="t" r="r" b="b"/>
            <a:pathLst>
              <a:path w="164464" h="13335">
                <a:moveTo>
                  <a:pt x="163995" y="0"/>
                </a:moveTo>
                <a:lnTo>
                  <a:pt x="0" y="0"/>
                </a:lnTo>
                <a:lnTo>
                  <a:pt x="0" y="13178"/>
                </a:lnTo>
                <a:lnTo>
                  <a:pt x="163995" y="13178"/>
                </a:lnTo>
                <a:lnTo>
                  <a:pt x="16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855002" y="4208331"/>
            <a:ext cx="325120" cy="405765"/>
          </a:xfrm>
          <a:custGeom>
            <a:avLst/>
            <a:gdLst/>
            <a:ahLst/>
            <a:cxnLst/>
            <a:rect l="l" t="t" r="r" b="b"/>
            <a:pathLst>
              <a:path w="325120" h="405764">
                <a:moveTo>
                  <a:pt x="301632" y="0"/>
                </a:moveTo>
                <a:lnTo>
                  <a:pt x="0" y="0"/>
                </a:lnTo>
                <a:lnTo>
                  <a:pt x="0" y="8785"/>
                </a:lnTo>
                <a:lnTo>
                  <a:pt x="158137" y="200600"/>
                </a:lnTo>
                <a:lnTo>
                  <a:pt x="0" y="396807"/>
                </a:lnTo>
                <a:lnTo>
                  <a:pt x="0" y="405593"/>
                </a:lnTo>
                <a:lnTo>
                  <a:pt x="307489" y="405593"/>
                </a:lnTo>
                <a:lnTo>
                  <a:pt x="325060" y="308954"/>
                </a:lnTo>
                <a:lnTo>
                  <a:pt x="313347" y="306025"/>
                </a:lnTo>
                <a:lnTo>
                  <a:pt x="310670" y="318128"/>
                </a:lnTo>
                <a:lnTo>
                  <a:pt x="307306" y="328171"/>
                </a:lnTo>
                <a:lnTo>
                  <a:pt x="276740" y="357273"/>
                </a:lnTo>
                <a:lnTo>
                  <a:pt x="267772" y="361116"/>
                </a:lnTo>
                <a:lnTo>
                  <a:pt x="258804" y="363862"/>
                </a:lnTo>
                <a:lnTo>
                  <a:pt x="250384" y="365509"/>
                </a:lnTo>
                <a:lnTo>
                  <a:pt x="243064" y="366058"/>
                </a:lnTo>
                <a:lnTo>
                  <a:pt x="48319" y="366058"/>
                </a:lnTo>
                <a:lnTo>
                  <a:pt x="197671" y="181565"/>
                </a:lnTo>
                <a:lnTo>
                  <a:pt x="65891" y="16106"/>
                </a:lnTo>
                <a:lnTo>
                  <a:pt x="240135" y="16106"/>
                </a:lnTo>
                <a:lnTo>
                  <a:pt x="252489" y="17158"/>
                </a:lnTo>
                <a:lnTo>
                  <a:pt x="286121" y="40152"/>
                </a:lnTo>
                <a:lnTo>
                  <a:pt x="297239" y="79068"/>
                </a:lnTo>
                <a:lnTo>
                  <a:pt x="307489" y="79068"/>
                </a:lnTo>
                <a:lnTo>
                  <a:pt x="30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3322" y="4066540"/>
            <a:ext cx="225492" cy="96520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3897465" y="4716424"/>
            <a:ext cx="350520" cy="76200"/>
          </a:xfrm>
          <a:custGeom>
            <a:avLst/>
            <a:gdLst/>
            <a:ahLst/>
            <a:cxnLst/>
            <a:rect l="l" t="t" r="r" b="b"/>
            <a:pathLst>
              <a:path w="350520" h="76200">
                <a:moveTo>
                  <a:pt x="96634" y="51257"/>
                </a:moveTo>
                <a:lnTo>
                  <a:pt x="0" y="51257"/>
                </a:lnTo>
                <a:lnTo>
                  <a:pt x="0" y="60032"/>
                </a:lnTo>
                <a:lnTo>
                  <a:pt x="96634" y="60032"/>
                </a:lnTo>
                <a:lnTo>
                  <a:pt x="96634" y="51257"/>
                </a:lnTo>
                <a:close/>
              </a:path>
              <a:path w="350520" h="76200">
                <a:moveTo>
                  <a:pt x="96634" y="17576"/>
                </a:moveTo>
                <a:lnTo>
                  <a:pt x="0" y="17576"/>
                </a:lnTo>
                <a:lnTo>
                  <a:pt x="0" y="24892"/>
                </a:lnTo>
                <a:lnTo>
                  <a:pt x="96634" y="24892"/>
                </a:lnTo>
                <a:lnTo>
                  <a:pt x="96634" y="17576"/>
                </a:lnTo>
                <a:close/>
              </a:path>
              <a:path w="350520" h="76200">
                <a:moveTo>
                  <a:pt x="218160" y="33680"/>
                </a:moveTo>
                <a:lnTo>
                  <a:pt x="121526" y="33680"/>
                </a:lnTo>
                <a:lnTo>
                  <a:pt x="121526" y="42468"/>
                </a:lnTo>
                <a:lnTo>
                  <a:pt x="218160" y="42468"/>
                </a:lnTo>
                <a:lnTo>
                  <a:pt x="218160" y="33680"/>
                </a:lnTo>
                <a:close/>
              </a:path>
              <a:path w="350520" h="76200">
                <a:moveTo>
                  <a:pt x="349948" y="39535"/>
                </a:moveTo>
                <a:lnTo>
                  <a:pt x="349364" y="31318"/>
                </a:lnTo>
                <a:lnTo>
                  <a:pt x="349275" y="30746"/>
                </a:lnTo>
                <a:lnTo>
                  <a:pt x="347383" y="23431"/>
                </a:lnTo>
                <a:lnTo>
                  <a:pt x="344093" y="17487"/>
                </a:lnTo>
                <a:lnTo>
                  <a:pt x="344093" y="27825"/>
                </a:lnTo>
                <a:lnTo>
                  <a:pt x="344093" y="48323"/>
                </a:lnTo>
                <a:lnTo>
                  <a:pt x="341160" y="54178"/>
                </a:lnTo>
                <a:lnTo>
                  <a:pt x="336765" y="60032"/>
                </a:lnTo>
                <a:lnTo>
                  <a:pt x="333844" y="64427"/>
                </a:lnTo>
                <a:lnTo>
                  <a:pt x="325056" y="67360"/>
                </a:lnTo>
                <a:lnTo>
                  <a:pt x="307479" y="67360"/>
                </a:lnTo>
                <a:lnTo>
                  <a:pt x="304558" y="62966"/>
                </a:lnTo>
                <a:lnTo>
                  <a:pt x="298704" y="60032"/>
                </a:lnTo>
                <a:lnTo>
                  <a:pt x="294309" y="54178"/>
                </a:lnTo>
                <a:lnTo>
                  <a:pt x="293331" y="51257"/>
                </a:lnTo>
                <a:lnTo>
                  <a:pt x="291376" y="45389"/>
                </a:lnTo>
                <a:lnTo>
                  <a:pt x="293751" y="35509"/>
                </a:lnTo>
                <a:lnTo>
                  <a:pt x="296138" y="27825"/>
                </a:lnTo>
                <a:lnTo>
                  <a:pt x="297116" y="24892"/>
                </a:lnTo>
                <a:lnTo>
                  <a:pt x="297967" y="22339"/>
                </a:lnTo>
                <a:lnTo>
                  <a:pt x="298704" y="19037"/>
                </a:lnTo>
                <a:lnTo>
                  <a:pt x="301625" y="17576"/>
                </a:lnTo>
                <a:lnTo>
                  <a:pt x="310413" y="8788"/>
                </a:lnTo>
                <a:lnTo>
                  <a:pt x="325056" y="8788"/>
                </a:lnTo>
                <a:lnTo>
                  <a:pt x="330911" y="11722"/>
                </a:lnTo>
                <a:lnTo>
                  <a:pt x="341160" y="21971"/>
                </a:lnTo>
                <a:lnTo>
                  <a:pt x="344093" y="27825"/>
                </a:lnTo>
                <a:lnTo>
                  <a:pt x="344093" y="17487"/>
                </a:lnTo>
                <a:lnTo>
                  <a:pt x="343763" y="16891"/>
                </a:lnTo>
                <a:lnTo>
                  <a:pt x="338239" y="11722"/>
                </a:lnTo>
                <a:lnTo>
                  <a:pt x="336765" y="8788"/>
                </a:lnTo>
                <a:lnTo>
                  <a:pt x="333844" y="2933"/>
                </a:lnTo>
                <a:lnTo>
                  <a:pt x="325056" y="0"/>
                </a:lnTo>
                <a:lnTo>
                  <a:pt x="307479" y="0"/>
                </a:lnTo>
                <a:lnTo>
                  <a:pt x="282587" y="24892"/>
                </a:lnTo>
                <a:lnTo>
                  <a:pt x="279666" y="21247"/>
                </a:lnTo>
                <a:lnTo>
                  <a:pt x="279666" y="33680"/>
                </a:lnTo>
                <a:lnTo>
                  <a:pt x="275767" y="41871"/>
                </a:lnTo>
                <a:lnTo>
                  <a:pt x="272707" y="48691"/>
                </a:lnTo>
                <a:lnTo>
                  <a:pt x="270192" y="53860"/>
                </a:lnTo>
                <a:lnTo>
                  <a:pt x="267944" y="57111"/>
                </a:lnTo>
                <a:lnTo>
                  <a:pt x="262089" y="62966"/>
                </a:lnTo>
                <a:lnTo>
                  <a:pt x="259168" y="64427"/>
                </a:lnTo>
                <a:lnTo>
                  <a:pt x="248920" y="64427"/>
                </a:lnTo>
                <a:lnTo>
                  <a:pt x="243052" y="62966"/>
                </a:lnTo>
                <a:lnTo>
                  <a:pt x="234276" y="54178"/>
                </a:lnTo>
                <a:lnTo>
                  <a:pt x="231343" y="45389"/>
                </a:lnTo>
                <a:lnTo>
                  <a:pt x="231343" y="30746"/>
                </a:lnTo>
                <a:lnTo>
                  <a:pt x="237197" y="19037"/>
                </a:lnTo>
                <a:lnTo>
                  <a:pt x="243052" y="14643"/>
                </a:lnTo>
                <a:lnTo>
                  <a:pt x="265023" y="14643"/>
                </a:lnTo>
                <a:lnTo>
                  <a:pt x="267944" y="17576"/>
                </a:lnTo>
                <a:lnTo>
                  <a:pt x="270878" y="19037"/>
                </a:lnTo>
                <a:lnTo>
                  <a:pt x="276733" y="24892"/>
                </a:lnTo>
                <a:lnTo>
                  <a:pt x="279666" y="33680"/>
                </a:lnTo>
                <a:lnTo>
                  <a:pt x="279666" y="21247"/>
                </a:lnTo>
                <a:lnTo>
                  <a:pt x="276733" y="17576"/>
                </a:lnTo>
                <a:lnTo>
                  <a:pt x="275272" y="14643"/>
                </a:lnTo>
                <a:lnTo>
                  <a:pt x="273812" y="11722"/>
                </a:lnTo>
                <a:lnTo>
                  <a:pt x="267944" y="8788"/>
                </a:lnTo>
                <a:lnTo>
                  <a:pt x="265023" y="5854"/>
                </a:lnTo>
                <a:lnTo>
                  <a:pt x="248920" y="5854"/>
                </a:lnTo>
                <a:lnTo>
                  <a:pt x="225488" y="39535"/>
                </a:lnTo>
                <a:lnTo>
                  <a:pt x="226085" y="46075"/>
                </a:lnTo>
                <a:lnTo>
                  <a:pt x="248920" y="70281"/>
                </a:lnTo>
                <a:lnTo>
                  <a:pt x="270878" y="70281"/>
                </a:lnTo>
                <a:lnTo>
                  <a:pt x="273812" y="67360"/>
                </a:lnTo>
                <a:lnTo>
                  <a:pt x="279666" y="64427"/>
                </a:lnTo>
                <a:lnTo>
                  <a:pt x="288455" y="51257"/>
                </a:lnTo>
                <a:lnTo>
                  <a:pt x="294309" y="60032"/>
                </a:lnTo>
                <a:lnTo>
                  <a:pt x="298704" y="67360"/>
                </a:lnTo>
                <a:lnTo>
                  <a:pt x="301625" y="70281"/>
                </a:lnTo>
                <a:lnTo>
                  <a:pt x="313347" y="76149"/>
                </a:lnTo>
                <a:lnTo>
                  <a:pt x="327977" y="76149"/>
                </a:lnTo>
                <a:lnTo>
                  <a:pt x="333844" y="73215"/>
                </a:lnTo>
                <a:lnTo>
                  <a:pt x="336765" y="67360"/>
                </a:lnTo>
                <a:lnTo>
                  <a:pt x="338239" y="64427"/>
                </a:lnTo>
                <a:lnTo>
                  <a:pt x="343763" y="60337"/>
                </a:lnTo>
                <a:lnTo>
                  <a:pt x="347383" y="54724"/>
                </a:lnTo>
                <a:lnTo>
                  <a:pt x="349351" y="47752"/>
                </a:lnTo>
                <a:lnTo>
                  <a:pt x="349948" y="395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182763" y="5139588"/>
            <a:ext cx="7026909" cy="732155"/>
          </a:xfrm>
          <a:custGeom>
            <a:avLst/>
            <a:gdLst/>
            <a:ahLst/>
            <a:cxnLst/>
            <a:rect l="l" t="t" r="r" b="b"/>
            <a:pathLst>
              <a:path w="7026909" h="732154">
                <a:moveTo>
                  <a:pt x="7026872" y="698449"/>
                </a:moveTo>
                <a:lnTo>
                  <a:pt x="7021017" y="695515"/>
                </a:lnTo>
                <a:lnTo>
                  <a:pt x="6959511" y="664768"/>
                </a:lnTo>
                <a:lnTo>
                  <a:pt x="6959511" y="695515"/>
                </a:lnTo>
                <a:lnTo>
                  <a:pt x="6000445" y="695515"/>
                </a:lnTo>
                <a:lnTo>
                  <a:pt x="6000445" y="105422"/>
                </a:lnTo>
                <a:lnTo>
                  <a:pt x="6037046" y="105422"/>
                </a:lnTo>
                <a:lnTo>
                  <a:pt x="6026505" y="84924"/>
                </a:lnTo>
                <a:lnTo>
                  <a:pt x="5988723" y="11404"/>
                </a:lnTo>
                <a:lnTo>
                  <a:pt x="5988723" y="105422"/>
                </a:lnTo>
                <a:lnTo>
                  <a:pt x="5988723" y="695515"/>
                </a:lnTo>
                <a:lnTo>
                  <a:pt x="5977013" y="695515"/>
                </a:lnTo>
                <a:lnTo>
                  <a:pt x="5977013" y="105422"/>
                </a:lnTo>
                <a:lnTo>
                  <a:pt x="5988723" y="105422"/>
                </a:lnTo>
                <a:lnTo>
                  <a:pt x="5988723" y="11404"/>
                </a:lnTo>
                <a:lnTo>
                  <a:pt x="5982868" y="0"/>
                </a:lnTo>
                <a:lnTo>
                  <a:pt x="5931624" y="105422"/>
                </a:lnTo>
                <a:lnTo>
                  <a:pt x="5966765" y="105422"/>
                </a:lnTo>
                <a:lnTo>
                  <a:pt x="5966765" y="695515"/>
                </a:lnTo>
                <a:lnTo>
                  <a:pt x="5167287" y="695515"/>
                </a:lnTo>
                <a:lnTo>
                  <a:pt x="5167287" y="105422"/>
                </a:lnTo>
                <a:lnTo>
                  <a:pt x="5200967" y="105422"/>
                </a:lnTo>
                <a:lnTo>
                  <a:pt x="5191290" y="84924"/>
                </a:lnTo>
                <a:lnTo>
                  <a:pt x="5152644" y="3098"/>
                </a:lnTo>
                <a:lnTo>
                  <a:pt x="5152644" y="105422"/>
                </a:lnTo>
                <a:lnTo>
                  <a:pt x="5152644" y="695515"/>
                </a:lnTo>
                <a:lnTo>
                  <a:pt x="5142395" y="695515"/>
                </a:lnTo>
                <a:lnTo>
                  <a:pt x="5142395" y="105422"/>
                </a:lnTo>
                <a:lnTo>
                  <a:pt x="5152644" y="105422"/>
                </a:lnTo>
                <a:lnTo>
                  <a:pt x="5152644" y="3098"/>
                </a:lnTo>
                <a:lnTo>
                  <a:pt x="5151183" y="0"/>
                </a:lnTo>
                <a:lnTo>
                  <a:pt x="5097005" y="105422"/>
                </a:lnTo>
                <a:lnTo>
                  <a:pt x="5130685" y="105422"/>
                </a:lnTo>
                <a:lnTo>
                  <a:pt x="5130685" y="695515"/>
                </a:lnTo>
                <a:lnTo>
                  <a:pt x="4332681" y="695515"/>
                </a:lnTo>
                <a:lnTo>
                  <a:pt x="4332681" y="105422"/>
                </a:lnTo>
                <a:lnTo>
                  <a:pt x="4366349" y="105422"/>
                </a:lnTo>
                <a:lnTo>
                  <a:pt x="4356392" y="84924"/>
                </a:lnTo>
                <a:lnTo>
                  <a:pt x="4320959" y="12052"/>
                </a:lnTo>
                <a:lnTo>
                  <a:pt x="4320959" y="105422"/>
                </a:lnTo>
                <a:lnTo>
                  <a:pt x="4320959" y="695515"/>
                </a:lnTo>
                <a:lnTo>
                  <a:pt x="4309249" y="695515"/>
                </a:lnTo>
                <a:lnTo>
                  <a:pt x="4309249" y="105422"/>
                </a:lnTo>
                <a:lnTo>
                  <a:pt x="4320959" y="105422"/>
                </a:lnTo>
                <a:lnTo>
                  <a:pt x="4320959" y="12052"/>
                </a:lnTo>
                <a:lnTo>
                  <a:pt x="4315104" y="0"/>
                </a:lnTo>
                <a:lnTo>
                  <a:pt x="4260926" y="105422"/>
                </a:lnTo>
                <a:lnTo>
                  <a:pt x="4297540" y="105422"/>
                </a:lnTo>
                <a:lnTo>
                  <a:pt x="4297540" y="695515"/>
                </a:lnTo>
                <a:lnTo>
                  <a:pt x="3496602" y="695515"/>
                </a:lnTo>
                <a:lnTo>
                  <a:pt x="3496602" y="105422"/>
                </a:lnTo>
                <a:lnTo>
                  <a:pt x="3533203" y="105422"/>
                </a:lnTo>
                <a:lnTo>
                  <a:pt x="3523234" y="84924"/>
                </a:lnTo>
                <a:lnTo>
                  <a:pt x="3484880" y="6019"/>
                </a:lnTo>
                <a:lnTo>
                  <a:pt x="3484880" y="105422"/>
                </a:lnTo>
                <a:lnTo>
                  <a:pt x="3484880" y="695515"/>
                </a:lnTo>
                <a:lnTo>
                  <a:pt x="3474631" y="695515"/>
                </a:lnTo>
                <a:lnTo>
                  <a:pt x="3474631" y="105422"/>
                </a:lnTo>
                <a:lnTo>
                  <a:pt x="3484880" y="105422"/>
                </a:lnTo>
                <a:lnTo>
                  <a:pt x="3484880" y="6019"/>
                </a:lnTo>
                <a:lnTo>
                  <a:pt x="3481959" y="0"/>
                </a:lnTo>
                <a:lnTo>
                  <a:pt x="3429241" y="105422"/>
                </a:lnTo>
                <a:lnTo>
                  <a:pt x="3462921" y="105422"/>
                </a:lnTo>
                <a:lnTo>
                  <a:pt x="3462921" y="695515"/>
                </a:lnTo>
                <a:lnTo>
                  <a:pt x="2663444" y="695515"/>
                </a:lnTo>
                <a:lnTo>
                  <a:pt x="2663444" y="105422"/>
                </a:lnTo>
                <a:lnTo>
                  <a:pt x="2698585" y="105422"/>
                </a:lnTo>
                <a:lnTo>
                  <a:pt x="2688628" y="84924"/>
                </a:lnTo>
                <a:lnTo>
                  <a:pt x="2653195" y="12052"/>
                </a:lnTo>
                <a:lnTo>
                  <a:pt x="2653195" y="105422"/>
                </a:lnTo>
                <a:lnTo>
                  <a:pt x="2653195" y="695515"/>
                </a:lnTo>
                <a:lnTo>
                  <a:pt x="2641485" y="695515"/>
                </a:lnTo>
                <a:lnTo>
                  <a:pt x="2641485" y="105422"/>
                </a:lnTo>
                <a:lnTo>
                  <a:pt x="2653195" y="105422"/>
                </a:lnTo>
                <a:lnTo>
                  <a:pt x="2653195" y="12052"/>
                </a:lnTo>
                <a:lnTo>
                  <a:pt x="2647340" y="0"/>
                </a:lnTo>
                <a:lnTo>
                  <a:pt x="2593162" y="105422"/>
                </a:lnTo>
                <a:lnTo>
                  <a:pt x="2626842" y="105422"/>
                </a:lnTo>
                <a:lnTo>
                  <a:pt x="2626842" y="695515"/>
                </a:lnTo>
                <a:lnTo>
                  <a:pt x="1828838" y="695515"/>
                </a:lnTo>
                <a:lnTo>
                  <a:pt x="1828838" y="105422"/>
                </a:lnTo>
                <a:lnTo>
                  <a:pt x="1865439" y="105422"/>
                </a:lnTo>
                <a:lnTo>
                  <a:pt x="1854911" y="84924"/>
                </a:lnTo>
                <a:lnTo>
                  <a:pt x="1817116" y="11391"/>
                </a:lnTo>
                <a:lnTo>
                  <a:pt x="1817116" y="105422"/>
                </a:lnTo>
                <a:lnTo>
                  <a:pt x="1817116" y="695515"/>
                </a:lnTo>
                <a:lnTo>
                  <a:pt x="1805406" y="695515"/>
                </a:lnTo>
                <a:lnTo>
                  <a:pt x="1805406" y="105422"/>
                </a:lnTo>
                <a:lnTo>
                  <a:pt x="1817116" y="105422"/>
                </a:lnTo>
                <a:lnTo>
                  <a:pt x="1817116" y="11391"/>
                </a:lnTo>
                <a:lnTo>
                  <a:pt x="1811261" y="0"/>
                </a:lnTo>
                <a:lnTo>
                  <a:pt x="1758556" y="105422"/>
                </a:lnTo>
                <a:lnTo>
                  <a:pt x="1795157" y="105422"/>
                </a:lnTo>
                <a:lnTo>
                  <a:pt x="1795157" y="695515"/>
                </a:lnTo>
                <a:lnTo>
                  <a:pt x="995680" y="695515"/>
                </a:lnTo>
                <a:lnTo>
                  <a:pt x="995680" y="105422"/>
                </a:lnTo>
                <a:lnTo>
                  <a:pt x="1029360" y="105422"/>
                </a:lnTo>
                <a:lnTo>
                  <a:pt x="1019111" y="84924"/>
                </a:lnTo>
                <a:lnTo>
                  <a:pt x="985431" y="17576"/>
                </a:lnTo>
                <a:lnTo>
                  <a:pt x="985431" y="105422"/>
                </a:lnTo>
                <a:lnTo>
                  <a:pt x="985431" y="695515"/>
                </a:lnTo>
                <a:lnTo>
                  <a:pt x="970788" y="695515"/>
                </a:lnTo>
                <a:lnTo>
                  <a:pt x="970788" y="105422"/>
                </a:lnTo>
                <a:lnTo>
                  <a:pt x="985431" y="105422"/>
                </a:lnTo>
                <a:lnTo>
                  <a:pt x="985431" y="17576"/>
                </a:lnTo>
                <a:lnTo>
                  <a:pt x="976642" y="0"/>
                </a:lnTo>
                <a:lnTo>
                  <a:pt x="925398" y="105422"/>
                </a:lnTo>
                <a:lnTo>
                  <a:pt x="959078" y="105422"/>
                </a:lnTo>
                <a:lnTo>
                  <a:pt x="959078" y="695515"/>
                </a:lnTo>
                <a:lnTo>
                  <a:pt x="2933" y="695515"/>
                </a:lnTo>
                <a:lnTo>
                  <a:pt x="0" y="698449"/>
                </a:lnTo>
                <a:lnTo>
                  <a:pt x="0" y="701370"/>
                </a:lnTo>
                <a:lnTo>
                  <a:pt x="2933" y="704303"/>
                </a:lnTo>
                <a:lnTo>
                  <a:pt x="6959511" y="704303"/>
                </a:lnTo>
                <a:lnTo>
                  <a:pt x="6959511" y="732116"/>
                </a:lnTo>
                <a:lnTo>
                  <a:pt x="7015150" y="704303"/>
                </a:lnTo>
                <a:lnTo>
                  <a:pt x="7026872" y="698449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4596382" y="5883067"/>
            <a:ext cx="138430" cy="2743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00" spc="-5">
                <a:latin typeface="Microsoft Sans Serif"/>
                <a:cs typeface="Microsoft Sans Serif"/>
              </a:rPr>
              <a:t>0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52883" y="5860435"/>
            <a:ext cx="281940" cy="30543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800" spc="15" i="1">
                <a:latin typeface="Times New Roman"/>
                <a:cs typeface="Times New Roman"/>
              </a:rPr>
              <a:t>T</a:t>
            </a:r>
            <a:r>
              <a:rPr dirty="0" baseline="-21739" sz="1725" spc="22" i="1">
                <a:latin typeface="Times New Roman"/>
                <a:cs typeface="Times New Roman"/>
              </a:rPr>
              <a:t>S</a:t>
            </a:r>
            <a:endParaRPr baseline="-21739" sz="1725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161140" y="5863363"/>
            <a:ext cx="395605" cy="30543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800" spc="10" i="1">
                <a:latin typeface="Times New Roman"/>
                <a:cs typeface="Times New Roman"/>
              </a:rPr>
              <a:t>2T</a:t>
            </a:r>
            <a:r>
              <a:rPr dirty="0" baseline="-21739" sz="1725" spc="15" i="1">
                <a:latin typeface="Times New Roman"/>
                <a:cs typeface="Times New Roman"/>
              </a:rPr>
              <a:t>S</a:t>
            </a:r>
            <a:endParaRPr baseline="-21739" sz="1725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07468" y="5863363"/>
            <a:ext cx="395605" cy="30543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800" spc="10" i="1">
                <a:latin typeface="Times New Roman"/>
                <a:cs typeface="Times New Roman"/>
              </a:rPr>
              <a:t>3T</a:t>
            </a:r>
            <a:r>
              <a:rPr dirty="0" baseline="-21739" sz="1725" spc="15" i="1">
                <a:latin typeface="Times New Roman"/>
                <a:cs typeface="Times New Roman"/>
              </a:rPr>
              <a:t>S</a:t>
            </a:r>
            <a:endParaRPr baseline="-21739" sz="1725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732381" y="5863363"/>
            <a:ext cx="1266190" cy="30543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  <a:tabLst>
                <a:tab pos="934719" algn="l"/>
              </a:tabLst>
            </a:pPr>
            <a:r>
              <a:rPr dirty="0" sz="1800" spc="10" i="1">
                <a:latin typeface="Times New Roman"/>
                <a:cs typeface="Times New Roman"/>
              </a:rPr>
              <a:t>-2T</a:t>
            </a:r>
            <a:r>
              <a:rPr dirty="0" baseline="-21739" sz="1725" spc="15" i="1">
                <a:latin typeface="Times New Roman"/>
                <a:cs typeface="Times New Roman"/>
              </a:rPr>
              <a:t>S	</a:t>
            </a:r>
            <a:r>
              <a:rPr dirty="0" sz="1800" spc="5" i="1">
                <a:latin typeface="Times New Roman"/>
                <a:cs typeface="Times New Roman"/>
              </a:rPr>
              <a:t>-T</a:t>
            </a:r>
            <a:r>
              <a:rPr dirty="0" baseline="-21739" sz="1725" spc="7" i="1">
                <a:latin typeface="Times New Roman"/>
                <a:cs typeface="Times New Roman"/>
              </a:rPr>
              <a:t>S</a:t>
            </a:r>
            <a:endParaRPr baseline="-21739" sz="1725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920717" y="5863363"/>
            <a:ext cx="473709" cy="30543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800" spc="10" i="1">
                <a:latin typeface="Times New Roman"/>
                <a:cs typeface="Times New Roman"/>
              </a:rPr>
              <a:t>-3T</a:t>
            </a:r>
            <a:r>
              <a:rPr dirty="0" baseline="-21739" sz="1725" spc="15" i="1">
                <a:latin typeface="Times New Roman"/>
                <a:cs typeface="Times New Roman"/>
              </a:rPr>
              <a:t>S</a:t>
            </a:r>
            <a:endParaRPr baseline="-21739" sz="1725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313089" y="5348991"/>
            <a:ext cx="6689090" cy="688975"/>
          </a:xfrm>
          <a:custGeom>
            <a:avLst/>
            <a:gdLst/>
            <a:ahLst/>
            <a:cxnLst/>
            <a:rect l="l" t="t" r="r" b="b"/>
            <a:pathLst>
              <a:path w="6689090" h="688975">
                <a:moveTo>
                  <a:pt x="3351630" y="0"/>
                </a:moveTo>
                <a:lnTo>
                  <a:pt x="3321716" y="3677"/>
                </a:lnTo>
                <a:lnTo>
                  <a:pt x="3281328" y="6230"/>
                </a:lnTo>
                <a:lnTo>
                  <a:pt x="3233349" y="10752"/>
                </a:lnTo>
                <a:lnTo>
                  <a:pt x="3180658" y="20335"/>
                </a:lnTo>
                <a:lnTo>
                  <a:pt x="3126137" y="38071"/>
                </a:lnTo>
                <a:lnTo>
                  <a:pt x="3086035" y="56063"/>
                </a:lnTo>
                <a:lnTo>
                  <a:pt x="3042885" y="78205"/>
                </a:lnTo>
                <a:lnTo>
                  <a:pt x="2997584" y="103805"/>
                </a:lnTo>
                <a:lnTo>
                  <a:pt x="2951028" y="132172"/>
                </a:lnTo>
                <a:lnTo>
                  <a:pt x="2904114" y="162614"/>
                </a:lnTo>
                <a:lnTo>
                  <a:pt x="2857740" y="194440"/>
                </a:lnTo>
                <a:lnTo>
                  <a:pt x="2812801" y="226957"/>
                </a:lnTo>
                <a:lnTo>
                  <a:pt x="2775346" y="257565"/>
                </a:lnTo>
                <a:lnTo>
                  <a:pt x="2738579" y="290609"/>
                </a:lnTo>
                <a:lnTo>
                  <a:pt x="2702224" y="325231"/>
                </a:lnTo>
                <a:lnTo>
                  <a:pt x="2666007" y="360573"/>
                </a:lnTo>
                <a:lnTo>
                  <a:pt x="2629654" y="395777"/>
                </a:lnTo>
                <a:lnTo>
                  <a:pt x="2592888" y="429986"/>
                </a:lnTo>
                <a:lnTo>
                  <a:pt x="2555437" y="462341"/>
                </a:lnTo>
                <a:lnTo>
                  <a:pt x="2517024" y="491985"/>
                </a:lnTo>
                <a:lnTo>
                  <a:pt x="2476313" y="521065"/>
                </a:lnTo>
                <a:lnTo>
                  <a:pt x="2434590" y="550556"/>
                </a:lnTo>
                <a:lnTo>
                  <a:pt x="2392215" y="579498"/>
                </a:lnTo>
                <a:lnTo>
                  <a:pt x="2349549" y="606931"/>
                </a:lnTo>
                <a:lnTo>
                  <a:pt x="2306952" y="631892"/>
                </a:lnTo>
                <a:lnTo>
                  <a:pt x="2264784" y="653421"/>
                </a:lnTo>
                <a:lnTo>
                  <a:pt x="2223407" y="670558"/>
                </a:lnTo>
                <a:lnTo>
                  <a:pt x="2183179" y="682340"/>
                </a:lnTo>
                <a:lnTo>
                  <a:pt x="2129632" y="688954"/>
                </a:lnTo>
                <a:lnTo>
                  <a:pt x="2076451" y="687922"/>
                </a:lnTo>
                <a:lnTo>
                  <a:pt x="2024491" y="680871"/>
                </a:lnTo>
                <a:lnTo>
                  <a:pt x="1974605" y="669429"/>
                </a:lnTo>
                <a:lnTo>
                  <a:pt x="1927646" y="655222"/>
                </a:lnTo>
                <a:lnTo>
                  <a:pt x="1884469" y="639878"/>
                </a:lnTo>
                <a:lnTo>
                  <a:pt x="1837155" y="617330"/>
                </a:lnTo>
                <a:lnTo>
                  <a:pt x="1797646" y="589509"/>
                </a:lnTo>
                <a:lnTo>
                  <a:pt x="1761441" y="558174"/>
                </a:lnTo>
                <a:lnTo>
                  <a:pt x="1724040" y="525080"/>
                </a:lnTo>
                <a:lnTo>
                  <a:pt x="1680945" y="491985"/>
                </a:lnTo>
                <a:lnTo>
                  <a:pt x="1639084" y="465201"/>
                </a:lnTo>
                <a:lnTo>
                  <a:pt x="1593524" y="434878"/>
                </a:lnTo>
                <a:lnTo>
                  <a:pt x="1545686" y="403581"/>
                </a:lnTo>
                <a:lnTo>
                  <a:pt x="1496995" y="373871"/>
                </a:lnTo>
                <a:lnTo>
                  <a:pt x="1448873" y="348311"/>
                </a:lnTo>
                <a:lnTo>
                  <a:pt x="1402743" y="329464"/>
                </a:lnTo>
                <a:lnTo>
                  <a:pt x="1351200" y="319269"/>
                </a:lnTo>
                <a:lnTo>
                  <a:pt x="1301064" y="315051"/>
                </a:lnTo>
                <a:lnTo>
                  <a:pt x="1250929" y="316809"/>
                </a:lnTo>
                <a:lnTo>
                  <a:pt x="1199388" y="324542"/>
                </a:lnTo>
                <a:lnTo>
                  <a:pt x="1145035" y="338247"/>
                </a:lnTo>
                <a:lnTo>
                  <a:pt x="1104589" y="352678"/>
                </a:lnTo>
                <a:lnTo>
                  <a:pt x="1062633" y="372310"/>
                </a:lnTo>
                <a:lnTo>
                  <a:pt x="1019627" y="395528"/>
                </a:lnTo>
                <a:lnTo>
                  <a:pt x="976033" y="420719"/>
                </a:lnTo>
                <a:lnTo>
                  <a:pt x="932310" y="446268"/>
                </a:lnTo>
                <a:lnTo>
                  <a:pt x="888920" y="470561"/>
                </a:lnTo>
                <a:lnTo>
                  <a:pt x="846325" y="491985"/>
                </a:lnTo>
                <a:lnTo>
                  <a:pt x="798347" y="516648"/>
                </a:lnTo>
                <a:lnTo>
                  <a:pt x="750937" y="541392"/>
                </a:lnTo>
                <a:lnTo>
                  <a:pt x="703932" y="564833"/>
                </a:lnTo>
                <a:lnTo>
                  <a:pt x="657171" y="585589"/>
                </a:lnTo>
                <a:lnTo>
                  <a:pt x="610491" y="602277"/>
                </a:lnTo>
                <a:lnTo>
                  <a:pt x="563729" y="613513"/>
                </a:lnTo>
                <a:lnTo>
                  <a:pt x="514378" y="621392"/>
                </a:lnTo>
                <a:lnTo>
                  <a:pt x="464702" y="624797"/>
                </a:lnTo>
                <a:lnTo>
                  <a:pt x="415107" y="624134"/>
                </a:lnTo>
                <a:lnTo>
                  <a:pt x="366001" y="619810"/>
                </a:lnTo>
                <a:lnTo>
                  <a:pt x="317791" y="612232"/>
                </a:lnTo>
                <a:lnTo>
                  <a:pt x="270884" y="601807"/>
                </a:lnTo>
                <a:lnTo>
                  <a:pt x="222144" y="587023"/>
                </a:lnTo>
                <a:lnTo>
                  <a:pt x="171370" y="566504"/>
                </a:lnTo>
                <a:lnTo>
                  <a:pt x="121165" y="543055"/>
                </a:lnTo>
                <a:lnTo>
                  <a:pt x="74134" y="519484"/>
                </a:lnTo>
                <a:lnTo>
                  <a:pt x="32877" y="498597"/>
                </a:lnTo>
                <a:lnTo>
                  <a:pt x="0" y="483202"/>
                </a:lnTo>
              </a:path>
              <a:path w="6689090" h="688975">
                <a:moveTo>
                  <a:pt x="3335529" y="0"/>
                </a:moveTo>
                <a:lnTo>
                  <a:pt x="3365140" y="3677"/>
                </a:lnTo>
                <a:lnTo>
                  <a:pt x="3404802" y="6230"/>
                </a:lnTo>
                <a:lnTo>
                  <a:pt x="3451915" y="10752"/>
                </a:lnTo>
                <a:lnTo>
                  <a:pt x="3503878" y="20335"/>
                </a:lnTo>
                <a:lnTo>
                  <a:pt x="3558088" y="38071"/>
                </a:lnTo>
                <a:lnTo>
                  <a:pt x="3598726" y="56063"/>
                </a:lnTo>
                <a:lnTo>
                  <a:pt x="3642234" y="78205"/>
                </a:lnTo>
                <a:lnTo>
                  <a:pt x="3687715" y="103805"/>
                </a:lnTo>
                <a:lnTo>
                  <a:pt x="3734272" y="132172"/>
                </a:lnTo>
                <a:lnTo>
                  <a:pt x="3781010" y="162614"/>
                </a:lnTo>
                <a:lnTo>
                  <a:pt x="3827031" y="194440"/>
                </a:lnTo>
                <a:lnTo>
                  <a:pt x="3871439" y="226957"/>
                </a:lnTo>
                <a:lnTo>
                  <a:pt x="3908895" y="257565"/>
                </a:lnTo>
                <a:lnTo>
                  <a:pt x="3945700" y="290609"/>
                </a:lnTo>
                <a:lnTo>
                  <a:pt x="3982163" y="325231"/>
                </a:lnTo>
                <a:lnTo>
                  <a:pt x="4018592" y="360573"/>
                </a:lnTo>
                <a:lnTo>
                  <a:pt x="4055295" y="395777"/>
                </a:lnTo>
                <a:lnTo>
                  <a:pt x="4092581" y="429986"/>
                </a:lnTo>
                <a:lnTo>
                  <a:pt x="4130758" y="462341"/>
                </a:lnTo>
                <a:lnTo>
                  <a:pt x="4170135" y="491985"/>
                </a:lnTo>
                <a:lnTo>
                  <a:pt x="4211265" y="521065"/>
                </a:lnTo>
                <a:lnTo>
                  <a:pt x="4253185" y="550556"/>
                </a:lnTo>
                <a:lnTo>
                  <a:pt x="4295585" y="579498"/>
                </a:lnTo>
                <a:lnTo>
                  <a:pt x="4338157" y="606931"/>
                </a:lnTo>
                <a:lnTo>
                  <a:pt x="4380592" y="631892"/>
                </a:lnTo>
                <a:lnTo>
                  <a:pt x="4422580" y="653421"/>
                </a:lnTo>
                <a:lnTo>
                  <a:pt x="4463812" y="670558"/>
                </a:lnTo>
                <a:lnTo>
                  <a:pt x="4503980" y="682340"/>
                </a:lnTo>
                <a:lnTo>
                  <a:pt x="4556311" y="688954"/>
                </a:lnTo>
                <a:lnTo>
                  <a:pt x="4608761" y="687922"/>
                </a:lnTo>
                <a:lnTo>
                  <a:pt x="4660478" y="680871"/>
                </a:lnTo>
                <a:lnTo>
                  <a:pt x="4710608" y="669429"/>
                </a:lnTo>
                <a:lnTo>
                  <a:pt x="4758296" y="655222"/>
                </a:lnTo>
                <a:lnTo>
                  <a:pt x="4802690" y="639878"/>
                </a:lnTo>
                <a:lnTo>
                  <a:pt x="4848573" y="617330"/>
                </a:lnTo>
                <a:lnTo>
                  <a:pt x="4887218" y="589509"/>
                </a:lnTo>
                <a:lnTo>
                  <a:pt x="4922982" y="558174"/>
                </a:lnTo>
                <a:lnTo>
                  <a:pt x="4960221" y="525080"/>
                </a:lnTo>
                <a:lnTo>
                  <a:pt x="5003295" y="491985"/>
                </a:lnTo>
                <a:lnTo>
                  <a:pt x="5046176" y="465201"/>
                </a:lnTo>
                <a:lnTo>
                  <a:pt x="5092067" y="434878"/>
                </a:lnTo>
                <a:lnTo>
                  <a:pt x="5139830" y="403581"/>
                </a:lnTo>
                <a:lnTo>
                  <a:pt x="5188326" y="373871"/>
                </a:lnTo>
                <a:lnTo>
                  <a:pt x="5236414" y="348311"/>
                </a:lnTo>
                <a:lnTo>
                  <a:pt x="5282956" y="329464"/>
                </a:lnTo>
                <a:lnTo>
                  <a:pt x="5335353" y="319269"/>
                </a:lnTo>
                <a:lnTo>
                  <a:pt x="5386204" y="315051"/>
                </a:lnTo>
                <a:lnTo>
                  <a:pt x="5436774" y="316809"/>
                </a:lnTo>
                <a:lnTo>
                  <a:pt x="5488326" y="324542"/>
                </a:lnTo>
                <a:lnTo>
                  <a:pt x="5542124" y="338247"/>
                </a:lnTo>
                <a:lnTo>
                  <a:pt x="5582101" y="352678"/>
                </a:lnTo>
                <a:lnTo>
                  <a:pt x="5623819" y="372310"/>
                </a:lnTo>
                <a:lnTo>
                  <a:pt x="5666688" y="395528"/>
                </a:lnTo>
                <a:lnTo>
                  <a:pt x="5710119" y="420719"/>
                </a:lnTo>
                <a:lnTo>
                  <a:pt x="5753524" y="446268"/>
                </a:lnTo>
                <a:lnTo>
                  <a:pt x="5796314" y="470561"/>
                </a:lnTo>
                <a:lnTo>
                  <a:pt x="5837900" y="491985"/>
                </a:lnTo>
                <a:lnTo>
                  <a:pt x="5887013" y="516648"/>
                </a:lnTo>
                <a:lnTo>
                  <a:pt x="5935028" y="541392"/>
                </a:lnTo>
                <a:lnTo>
                  <a:pt x="5982313" y="564833"/>
                </a:lnTo>
                <a:lnTo>
                  <a:pt x="6029231" y="585589"/>
                </a:lnTo>
                <a:lnTo>
                  <a:pt x="6076148" y="602277"/>
                </a:lnTo>
                <a:lnTo>
                  <a:pt x="6123430" y="613513"/>
                </a:lnTo>
                <a:lnTo>
                  <a:pt x="6172058" y="621392"/>
                </a:lnTo>
                <a:lnTo>
                  <a:pt x="6221096" y="624797"/>
                </a:lnTo>
                <a:lnTo>
                  <a:pt x="6270216" y="624134"/>
                </a:lnTo>
                <a:lnTo>
                  <a:pt x="6319093" y="619810"/>
                </a:lnTo>
                <a:lnTo>
                  <a:pt x="6367400" y="612232"/>
                </a:lnTo>
                <a:lnTo>
                  <a:pt x="6414812" y="601807"/>
                </a:lnTo>
                <a:lnTo>
                  <a:pt x="6464175" y="587023"/>
                </a:lnTo>
                <a:lnTo>
                  <a:pt x="6515409" y="566504"/>
                </a:lnTo>
                <a:lnTo>
                  <a:pt x="6565992" y="543055"/>
                </a:lnTo>
                <a:lnTo>
                  <a:pt x="6613403" y="519484"/>
                </a:lnTo>
                <a:lnTo>
                  <a:pt x="6655120" y="498597"/>
                </a:lnTo>
                <a:lnTo>
                  <a:pt x="6688621" y="483202"/>
                </a:lnTo>
              </a:path>
            </a:pathLst>
          </a:custGeom>
          <a:ln w="25460">
            <a:solidFill>
              <a:srgbClr val="343499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894" y="1261303"/>
            <a:ext cx="5321300" cy="61087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pc="-75"/>
              <a:t>R</a:t>
            </a:r>
            <a:r>
              <a:rPr dirty="0" spc="-75"/>
              <a:t>e</a:t>
            </a:r>
            <a:r>
              <a:rPr dirty="0" spc="-75"/>
              <a:t>c</a:t>
            </a:r>
            <a:r>
              <a:rPr dirty="0" spc="-80"/>
              <a:t>ei</a:t>
            </a:r>
            <a:r>
              <a:rPr dirty="0" spc="-75"/>
              <a:t>v</a:t>
            </a:r>
            <a:r>
              <a:rPr dirty="0" spc="-75"/>
              <a:t>e</a:t>
            </a:r>
            <a:r>
              <a:rPr dirty="0" spc="20"/>
              <a:t>d</a:t>
            </a:r>
            <a:r>
              <a:rPr dirty="0" spc="-195"/>
              <a:t> </a:t>
            </a:r>
            <a:r>
              <a:rPr dirty="0" spc="-75"/>
              <a:t>Signa</a:t>
            </a:r>
            <a:r>
              <a:rPr dirty="0" spc="5"/>
              <a:t>l</a:t>
            </a:r>
            <a:r>
              <a:rPr dirty="0" spc="-180"/>
              <a:t> </a:t>
            </a:r>
            <a:r>
              <a:rPr dirty="0" spc="-70"/>
              <a:t>E</a:t>
            </a:r>
            <a:r>
              <a:rPr dirty="0" spc="-75"/>
              <a:t>x</a:t>
            </a:r>
            <a:r>
              <a:rPr dirty="0" spc="-75"/>
              <a:t>a</a:t>
            </a:r>
            <a:r>
              <a:rPr dirty="0" spc="-70"/>
              <a:t>m</a:t>
            </a:r>
            <a:r>
              <a:rPr dirty="0" spc="-80"/>
              <a:t>pl</a:t>
            </a:r>
            <a:r>
              <a:rPr dirty="0" spc="20"/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1500512" y="2650385"/>
            <a:ext cx="124460" cy="123189"/>
          </a:xfrm>
          <a:custGeom>
            <a:avLst/>
            <a:gdLst/>
            <a:ahLst/>
            <a:cxnLst/>
            <a:rect l="l" t="t" r="r" b="b"/>
            <a:pathLst>
              <a:path w="124459" h="123189">
                <a:moveTo>
                  <a:pt x="124459" y="0"/>
                </a:moveTo>
                <a:lnTo>
                  <a:pt x="0" y="0"/>
                </a:lnTo>
                <a:lnTo>
                  <a:pt x="0" y="122995"/>
                </a:lnTo>
                <a:lnTo>
                  <a:pt x="124459" y="122995"/>
                </a:lnTo>
                <a:lnTo>
                  <a:pt x="124459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749401" y="2378721"/>
            <a:ext cx="6081395" cy="9429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800">
                <a:latin typeface="Tahoma"/>
                <a:cs typeface="Tahoma"/>
              </a:rPr>
              <a:t>Suppose</a:t>
            </a:r>
            <a:r>
              <a:rPr dirty="0" sz="2800" spc="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the</a:t>
            </a:r>
            <a:r>
              <a:rPr dirty="0" sz="2800" spc="20">
                <a:latin typeface="Tahoma"/>
                <a:cs typeface="Tahoma"/>
              </a:rPr>
              <a:t> </a:t>
            </a:r>
            <a:r>
              <a:rPr dirty="0" sz="3150" spc="10" i="1">
                <a:latin typeface="Times New Roman"/>
                <a:cs typeface="Times New Roman"/>
              </a:rPr>
              <a:t>m</a:t>
            </a:r>
            <a:r>
              <a:rPr dirty="0" sz="2800" spc="10">
                <a:latin typeface="Tahoma"/>
                <a:cs typeface="Tahoma"/>
              </a:rPr>
              <a:t>-1</a:t>
            </a:r>
            <a:r>
              <a:rPr dirty="0" baseline="27777" sz="2700" spc="15">
                <a:latin typeface="Tahoma"/>
                <a:cs typeface="Tahoma"/>
              </a:rPr>
              <a:t>st</a:t>
            </a:r>
            <a:r>
              <a:rPr dirty="0" sz="2800" spc="10">
                <a:latin typeface="Tahoma"/>
                <a:cs typeface="Tahoma"/>
              </a:rPr>
              <a:t>,</a:t>
            </a:r>
            <a:r>
              <a:rPr dirty="0" sz="2800" spc="-15">
                <a:latin typeface="Tahoma"/>
                <a:cs typeface="Tahoma"/>
              </a:rPr>
              <a:t> </a:t>
            </a:r>
            <a:r>
              <a:rPr dirty="0" sz="3150" spc="5" i="1">
                <a:latin typeface="Times New Roman"/>
                <a:cs typeface="Times New Roman"/>
              </a:rPr>
              <a:t>m</a:t>
            </a:r>
            <a:r>
              <a:rPr dirty="0" baseline="27777" sz="2700" spc="7">
                <a:latin typeface="Tahoma"/>
                <a:cs typeface="Tahoma"/>
              </a:rPr>
              <a:t>th</a:t>
            </a:r>
            <a:r>
              <a:rPr dirty="0" sz="2800" spc="5">
                <a:latin typeface="Tahoma"/>
                <a:cs typeface="Tahoma"/>
              </a:rPr>
              <a:t>, and</a:t>
            </a:r>
            <a:r>
              <a:rPr dirty="0" sz="2800" spc="-10">
                <a:latin typeface="Tahoma"/>
                <a:cs typeface="Tahoma"/>
              </a:rPr>
              <a:t> </a:t>
            </a:r>
            <a:r>
              <a:rPr dirty="0" sz="3150" spc="5" i="1">
                <a:latin typeface="Times New Roman"/>
                <a:cs typeface="Times New Roman"/>
              </a:rPr>
              <a:t>m</a:t>
            </a:r>
            <a:r>
              <a:rPr dirty="0" sz="2800" spc="5">
                <a:latin typeface="Tahoma"/>
                <a:cs typeface="Tahoma"/>
              </a:rPr>
              <a:t>+1</a:t>
            </a:r>
            <a:r>
              <a:rPr dirty="0" baseline="27777" sz="2700" spc="7">
                <a:latin typeface="Tahoma"/>
                <a:cs typeface="Tahoma"/>
              </a:rPr>
              <a:t>st</a:t>
            </a:r>
            <a:endParaRPr baseline="27777" sz="27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75"/>
              </a:spcBef>
            </a:pPr>
            <a:r>
              <a:rPr dirty="0" sz="2800" spc="-5">
                <a:latin typeface="Tahoma"/>
                <a:cs typeface="Tahoma"/>
              </a:rPr>
              <a:t>symbols</a:t>
            </a:r>
            <a:r>
              <a:rPr dirty="0" sz="2800" spc="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were</a:t>
            </a:r>
            <a:r>
              <a:rPr dirty="0" sz="2800" spc="10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+1,</a:t>
            </a:r>
            <a:r>
              <a:rPr dirty="0" sz="2800" spc="1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+1,</a:t>
            </a:r>
            <a:r>
              <a:rPr dirty="0" sz="2800" spc="-10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-1,</a:t>
            </a:r>
            <a:r>
              <a:rPr dirty="0" sz="2800" spc="1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respectively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58218" y="5433897"/>
            <a:ext cx="5741670" cy="67945"/>
          </a:xfrm>
          <a:custGeom>
            <a:avLst/>
            <a:gdLst/>
            <a:ahLst/>
            <a:cxnLst/>
            <a:rect l="l" t="t" r="r" b="b"/>
            <a:pathLst>
              <a:path w="5741670" h="67945">
                <a:moveTo>
                  <a:pt x="5673911" y="0"/>
                </a:moveTo>
                <a:lnTo>
                  <a:pt x="5673911" y="67354"/>
                </a:lnTo>
                <a:lnTo>
                  <a:pt x="5730042" y="38069"/>
                </a:lnTo>
                <a:lnTo>
                  <a:pt x="5687089" y="38069"/>
                </a:lnTo>
                <a:lnTo>
                  <a:pt x="5690017" y="35140"/>
                </a:lnTo>
                <a:lnTo>
                  <a:pt x="5690017" y="29284"/>
                </a:lnTo>
                <a:lnTo>
                  <a:pt x="5735142" y="29284"/>
                </a:lnTo>
                <a:lnTo>
                  <a:pt x="5673911" y="0"/>
                </a:lnTo>
                <a:close/>
              </a:path>
              <a:path w="5741670" h="67945">
                <a:moveTo>
                  <a:pt x="5673911" y="29284"/>
                </a:moveTo>
                <a:lnTo>
                  <a:pt x="0" y="29284"/>
                </a:lnTo>
                <a:lnTo>
                  <a:pt x="0" y="38069"/>
                </a:lnTo>
                <a:lnTo>
                  <a:pt x="5673911" y="38069"/>
                </a:lnTo>
                <a:lnTo>
                  <a:pt x="5673911" y="29284"/>
                </a:lnTo>
                <a:close/>
              </a:path>
              <a:path w="5741670" h="67945">
                <a:moveTo>
                  <a:pt x="5735142" y="29284"/>
                </a:moveTo>
                <a:lnTo>
                  <a:pt x="5690017" y="29284"/>
                </a:lnTo>
                <a:lnTo>
                  <a:pt x="5690017" y="35140"/>
                </a:lnTo>
                <a:lnTo>
                  <a:pt x="5687089" y="38069"/>
                </a:lnTo>
                <a:lnTo>
                  <a:pt x="5730042" y="38069"/>
                </a:lnTo>
                <a:lnTo>
                  <a:pt x="5741266" y="32213"/>
                </a:lnTo>
                <a:lnTo>
                  <a:pt x="5735142" y="29284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279526" y="5535004"/>
            <a:ext cx="632460" cy="23685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1350" spc="20" i="1">
                <a:latin typeface="Times New Roman"/>
                <a:cs typeface="Times New Roman"/>
              </a:rPr>
              <a:t>(m-1)T</a:t>
            </a:r>
            <a:r>
              <a:rPr dirty="0" baseline="-21604" sz="1350" spc="30" i="1">
                <a:latin typeface="Times New Roman"/>
                <a:cs typeface="Times New Roman"/>
              </a:rPr>
              <a:t>S</a:t>
            </a:r>
            <a:endParaRPr baseline="-21604" sz="13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44481" y="5535004"/>
            <a:ext cx="632460" cy="23685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1350" spc="20" i="1">
                <a:latin typeface="Times New Roman"/>
                <a:cs typeface="Times New Roman"/>
              </a:rPr>
              <a:t>(m-2)T</a:t>
            </a:r>
            <a:r>
              <a:rPr dirty="0" baseline="-21604" sz="1350" spc="30" i="1">
                <a:latin typeface="Times New Roman"/>
                <a:cs typeface="Times New Roman"/>
              </a:rPr>
              <a:t>S</a:t>
            </a:r>
            <a:endParaRPr baseline="-21604" sz="13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15292" y="5535004"/>
            <a:ext cx="629920" cy="23685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1350" spc="20" i="1">
                <a:latin typeface="Times New Roman"/>
                <a:cs typeface="Times New Roman"/>
              </a:rPr>
              <a:t>(m-3)T</a:t>
            </a:r>
            <a:r>
              <a:rPr dirty="0" baseline="-21604" sz="1350" spc="30" i="1">
                <a:latin typeface="Times New Roman"/>
                <a:cs typeface="Times New Roman"/>
              </a:rPr>
              <a:t>S</a:t>
            </a:r>
            <a:endParaRPr baseline="-21604" sz="13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79045" y="5535004"/>
            <a:ext cx="2799715" cy="23685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35"/>
              </a:spcBef>
              <a:tabLst>
                <a:tab pos="605155" algn="l"/>
                <a:tab pos="1368425" algn="l"/>
                <a:tab pos="2122170" algn="l"/>
              </a:tabLst>
            </a:pPr>
            <a:r>
              <a:rPr dirty="0" sz="1350" spc="20" i="1">
                <a:latin typeface="Times New Roman"/>
                <a:cs typeface="Times New Roman"/>
              </a:rPr>
              <a:t>mT</a:t>
            </a:r>
            <a:r>
              <a:rPr dirty="0" baseline="-21604" sz="1350" spc="30" i="1">
                <a:latin typeface="Times New Roman"/>
                <a:cs typeface="Times New Roman"/>
              </a:rPr>
              <a:t>S	</a:t>
            </a:r>
            <a:r>
              <a:rPr dirty="0" baseline="2057" sz="2025" spc="37" i="1">
                <a:latin typeface="Times New Roman"/>
                <a:cs typeface="Times New Roman"/>
              </a:rPr>
              <a:t>(m+1)T</a:t>
            </a:r>
            <a:r>
              <a:rPr dirty="0" baseline="-18518" sz="1350" spc="37" i="1">
                <a:latin typeface="Times New Roman"/>
                <a:cs typeface="Times New Roman"/>
              </a:rPr>
              <a:t>S	</a:t>
            </a:r>
            <a:r>
              <a:rPr dirty="0" sz="1350" spc="25" i="1">
                <a:latin typeface="Times New Roman"/>
                <a:cs typeface="Times New Roman"/>
              </a:rPr>
              <a:t>(m+2)T</a:t>
            </a:r>
            <a:r>
              <a:rPr dirty="0" baseline="-21604" sz="1350" spc="37" i="1">
                <a:latin typeface="Times New Roman"/>
                <a:cs typeface="Times New Roman"/>
              </a:rPr>
              <a:t>S	</a:t>
            </a:r>
            <a:r>
              <a:rPr dirty="0" sz="1350" spc="20" i="1">
                <a:latin typeface="Times New Roman"/>
                <a:cs typeface="Times New Roman"/>
              </a:rPr>
              <a:t>(m+3)T</a:t>
            </a:r>
            <a:r>
              <a:rPr dirty="0" baseline="-21604" sz="1350" spc="30" i="1">
                <a:latin typeface="Times New Roman"/>
                <a:cs typeface="Times New Roman"/>
              </a:rPr>
              <a:t>S</a:t>
            </a:r>
            <a:endParaRPr baseline="-21604" sz="135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354089" y="4529052"/>
            <a:ext cx="6533515" cy="1471295"/>
            <a:chOff x="1354089" y="4529052"/>
            <a:chExt cx="6533515" cy="147129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3124" y="5452662"/>
              <a:ext cx="178636" cy="10276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1510" y="5357756"/>
              <a:ext cx="407057" cy="19767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35990" y="5292642"/>
              <a:ext cx="404128" cy="6511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33661" y="5292642"/>
              <a:ext cx="404130" cy="6511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28406" y="5292642"/>
              <a:ext cx="407057" cy="6511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39182" y="5357756"/>
              <a:ext cx="407057" cy="19767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36854" y="5357756"/>
              <a:ext cx="407057" cy="19767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35990" y="5357756"/>
              <a:ext cx="404128" cy="19767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33661" y="5357756"/>
              <a:ext cx="404130" cy="19767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28406" y="5357756"/>
              <a:ext cx="407057" cy="19767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26077" y="5357756"/>
              <a:ext cx="407057" cy="19767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12107" y="4990382"/>
              <a:ext cx="407057" cy="16970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109779" y="4990382"/>
              <a:ext cx="247455" cy="16970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15300" y="5160084"/>
              <a:ext cx="407057" cy="19767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714436" y="5160084"/>
              <a:ext cx="407057" cy="19767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912107" y="5160084"/>
              <a:ext cx="209385" cy="19767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320557" y="5357756"/>
              <a:ext cx="404128" cy="19767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515300" y="5357756"/>
              <a:ext cx="407057" cy="19767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925213" y="5357756"/>
              <a:ext cx="207921" cy="31334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714436" y="5357756"/>
              <a:ext cx="207921" cy="19767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373124" y="5555428"/>
              <a:ext cx="773115" cy="5344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925213" y="5555428"/>
              <a:ext cx="405593" cy="11567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122885" y="5555428"/>
              <a:ext cx="404128" cy="11567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320557" y="5555428"/>
              <a:ext cx="206457" cy="11567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15300" y="5555428"/>
              <a:ext cx="209385" cy="9408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338200" y="4990382"/>
              <a:ext cx="379236" cy="16970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508051" y="4990382"/>
              <a:ext cx="407057" cy="169702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707187" y="4990382"/>
              <a:ext cx="207921" cy="36737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707187" y="5160084"/>
              <a:ext cx="404128" cy="197671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891753" y="5292642"/>
              <a:ext cx="404130" cy="6511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904859" y="5160084"/>
              <a:ext cx="206457" cy="39534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087962" y="5292642"/>
              <a:ext cx="405593" cy="65114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904859" y="5357756"/>
              <a:ext cx="404128" cy="197671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694081" y="5357756"/>
              <a:ext cx="404128" cy="19767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6285633" y="5292642"/>
              <a:ext cx="207921" cy="26278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5891753" y="5357756"/>
              <a:ext cx="206457" cy="197671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099602" y="5357756"/>
              <a:ext cx="209385" cy="313345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6285633" y="5357756"/>
              <a:ext cx="407057" cy="197671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6483305" y="5357756"/>
              <a:ext cx="407057" cy="197671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6680977" y="5357756"/>
              <a:ext cx="641334" cy="251115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5099602" y="5555428"/>
              <a:ext cx="407057" cy="115674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5297274" y="5555428"/>
              <a:ext cx="407057" cy="115674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5496410" y="5555428"/>
              <a:ext cx="207921" cy="115674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5694081" y="5555428"/>
              <a:ext cx="209385" cy="94084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2115491" y="5335016"/>
              <a:ext cx="377772" cy="107665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2283877" y="5335016"/>
              <a:ext cx="407057" cy="107665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2483013" y="5335016"/>
              <a:ext cx="207921" cy="107665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3469909" y="5270246"/>
              <a:ext cx="404128" cy="172435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3667580" y="5270246"/>
              <a:ext cx="404128" cy="172435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3863788" y="5270246"/>
              <a:ext cx="405593" cy="172435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2680685" y="5360416"/>
              <a:ext cx="206457" cy="277009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4061460" y="5270246"/>
              <a:ext cx="207921" cy="172435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2115491" y="5442682"/>
              <a:ext cx="180100" cy="52353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2680685" y="5442682"/>
              <a:ext cx="404130" cy="194743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4259131" y="5296916"/>
              <a:ext cx="209385" cy="34050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2875429" y="5442682"/>
              <a:ext cx="407057" cy="194743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3073101" y="5442682"/>
              <a:ext cx="407057" cy="194743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3272237" y="5442682"/>
              <a:ext cx="207921" cy="194743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3469909" y="5442682"/>
              <a:ext cx="209385" cy="185703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4259131" y="5442682"/>
              <a:ext cx="407057" cy="194743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3073101" y="5637425"/>
              <a:ext cx="320603" cy="17630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4456803" y="5442682"/>
              <a:ext cx="209385" cy="392415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4456803" y="5637425"/>
              <a:ext cx="404128" cy="197671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4654475" y="5637425"/>
              <a:ext cx="206457" cy="314810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4654475" y="5835097"/>
              <a:ext cx="404128" cy="117138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5642833" y="5270246"/>
              <a:ext cx="407058" cy="172435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5840506" y="5270246"/>
              <a:ext cx="407057" cy="172435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6038178" y="5270246"/>
              <a:ext cx="407057" cy="172435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6235849" y="5270246"/>
              <a:ext cx="209385" cy="172435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7224208" y="5335016"/>
              <a:ext cx="404128" cy="107665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7421880" y="5335016"/>
              <a:ext cx="404128" cy="107665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6434985" y="5296916"/>
              <a:ext cx="204992" cy="340509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4850682" y="5835097"/>
              <a:ext cx="409985" cy="117138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7616623" y="5335016"/>
              <a:ext cx="270883" cy="107665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7815759" y="5335016"/>
              <a:ext cx="71747" cy="107665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5446626" y="5442682"/>
              <a:ext cx="404128" cy="194743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5642833" y="5442682"/>
              <a:ext cx="407058" cy="194743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5840506" y="5442682"/>
              <a:ext cx="209385" cy="194743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6434985" y="5442682"/>
              <a:ext cx="404128" cy="194743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6629728" y="5442682"/>
              <a:ext cx="407057" cy="194743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6827400" y="5442682"/>
              <a:ext cx="407057" cy="194743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7025072" y="5442682"/>
              <a:ext cx="209385" cy="194743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7224208" y="5442682"/>
              <a:ext cx="207921" cy="185703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5248954" y="5637425"/>
              <a:ext cx="404128" cy="197671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5446626" y="5637425"/>
              <a:ext cx="404128" cy="197671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5642833" y="5637425"/>
              <a:ext cx="207921" cy="197671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6629728" y="5637425"/>
              <a:ext cx="407057" cy="17630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5079103" y="5835097"/>
              <a:ext cx="379236" cy="117138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5248954" y="5835097"/>
              <a:ext cx="209385" cy="117138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3171205" y="4990382"/>
              <a:ext cx="407057" cy="169702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3368876" y="4990382"/>
              <a:ext cx="245991" cy="169702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1395087" y="5292642"/>
              <a:ext cx="407057" cy="65114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1592759" y="5292642"/>
              <a:ext cx="404128" cy="65114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1790430" y="5292642"/>
              <a:ext cx="404128" cy="65114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2778790" y="5160084"/>
              <a:ext cx="404128" cy="197671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2973533" y="5160084"/>
              <a:ext cx="407057" cy="197671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97" cstate="print"/>
            <a:stretch>
              <a:fillRect/>
            </a:stretch>
          </p:blipFill>
          <p:spPr>
            <a:xfrm>
              <a:off x="3171205" y="5160084"/>
              <a:ext cx="209385" cy="197671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1354089" y="5357756"/>
              <a:ext cx="248919" cy="146975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1395087" y="5357756"/>
              <a:ext cx="207921" cy="146975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100" cstate="print"/>
            <a:stretch>
              <a:fillRect/>
            </a:stretch>
          </p:blipFill>
          <p:spPr>
            <a:xfrm>
              <a:off x="1592759" y="5357756"/>
              <a:ext cx="404128" cy="197671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101" cstate="print"/>
            <a:stretch>
              <a:fillRect/>
            </a:stretch>
          </p:blipFill>
          <p:spPr>
            <a:xfrm>
              <a:off x="1790430" y="5357756"/>
              <a:ext cx="404128" cy="197671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102" cstate="print"/>
            <a:stretch>
              <a:fillRect/>
            </a:stretch>
          </p:blipFill>
          <p:spPr>
            <a:xfrm>
              <a:off x="1986638" y="5357756"/>
              <a:ext cx="407057" cy="197671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103" cstate="print"/>
            <a:stretch>
              <a:fillRect/>
            </a:stretch>
          </p:blipFill>
          <p:spPr>
            <a:xfrm>
              <a:off x="2579654" y="5357756"/>
              <a:ext cx="404128" cy="197671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104" cstate="print"/>
            <a:stretch>
              <a:fillRect/>
            </a:stretch>
          </p:blipFill>
          <p:spPr>
            <a:xfrm>
              <a:off x="2184309" y="5357756"/>
              <a:ext cx="209385" cy="313345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105" cstate="print"/>
            <a:stretch>
              <a:fillRect/>
            </a:stretch>
          </p:blipFill>
          <p:spPr>
            <a:xfrm>
              <a:off x="2778790" y="5357756"/>
              <a:ext cx="404128" cy="197671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106" cstate="print"/>
            <a:stretch>
              <a:fillRect/>
            </a:stretch>
          </p:blipFill>
          <p:spPr>
            <a:xfrm>
              <a:off x="2973533" y="5357756"/>
              <a:ext cx="209385" cy="197671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2184309" y="5555428"/>
              <a:ext cx="407057" cy="115674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108" cstate="print"/>
            <a:stretch>
              <a:fillRect/>
            </a:stretch>
          </p:blipFill>
          <p:spPr>
            <a:xfrm>
              <a:off x="2381981" y="5555428"/>
              <a:ext cx="407058" cy="115674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109" cstate="print"/>
            <a:stretch>
              <a:fillRect/>
            </a:stretch>
          </p:blipFill>
          <p:spPr>
            <a:xfrm>
              <a:off x="2579654" y="5555428"/>
              <a:ext cx="209385" cy="115674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110" cstate="print"/>
            <a:stretch>
              <a:fillRect/>
            </a:stretch>
          </p:blipFill>
          <p:spPr>
            <a:xfrm>
              <a:off x="3597297" y="4990382"/>
              <a:ext cx="379236" cy="169702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111" cstate="print"/>
            <a:stretch>
              <a:fillRect/>
            </a:stretch>
          </p:blipFill>
          <p:spPr>
            <a:xfrm>
              <a:off x="3768613" y="4990382"/>
              <a:ext cx="407057" cy="169702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112" cstate="print"/>
            <a:stretch>
              <a:fillRect/>
            </a:stretch>
          </p:blipFill>
          <p:spPr>
            <a:xfrm>
              <a:off x="3966284" y="4990382"/>
              <a:ext cx="209385" cy="367374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113" cstate="print"/>
            <a:stretch>
              <a:fillRect/>
            </a:stretch>
          </p:blipFill>
          <p:spPr>
            <a:xfrm>
              <a:off x="3966284" y="5160084"/>
              <a:ext cx="407057" cy="197671"/>
            </a:xfrm>
            <a:prstGeom prst="rect">
              <a:avLst/>
            </a:prstGeom>
          </p:spPr>
        </p:pic>
        <p:pic>
          <p:nvPicPr>
            <p:cNvPr id="124" name="object 124"/>
            <p:cNvPicPr/>
            <p:nvPr/>
          </p:nvPicPr>
          <p:blipFill>
            <a:blip r:embed="rId114" cstate="print"/>
            <a:stretch>
              <a:fillRect/>
            </a:stretch>
          </p:blipFill>
          <p:spPr>
            <a:xfrm>
              <a:off x="5150850" y="5292642"/>
              <a:ext cx="404128" cy="65114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115" cstate="print"/>
            <a:stretch>
              <a:fillRect/>
            </a:stretch>
          </p:blipFill>
          <p:spPr>
            <a:xfrm>
              <a:off x="4163956" y="5160084"/>
              <a:ext cx="209385" cy="395343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116" cstate="print"/>
            <a:stretch>
              <a:fillRect/>
            </a:stretch>
          </p:blipFill>
          <p:spPr>
            <a:xfrm>
              <a:off x="5349986" y="5292642"/>
              <a:ext cx="404128" cy="65114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117" cstate="print"/>
            <a:stretch>
              <a:fillRect/>
            </a:stretch>
          </p:blipFill>
          <p:spPr>
            <a:xfrm>
              <a:off x="4163956" y="5357756"/>
              <a:ext cx="404128" cy="197671"/>
            </a:xfrm>
            <a:prstGeom prst="rect">
              <a:avLst/>
            </a:prstGeom>
          </p:spPr>
        </p:pic>
        <p:pic>
          <p:nvPicPr>
            <p:cNvPr id="128" name="object 128"/>
            <p:cNvPicPr/>
            <p:nvPr/>
          </p:nvPicPr>
          <p:blipFill>
            <a:blip r:embed="rId118" cstate="print"/>
            <a:stretch>
              <a:fillRect/>
            </a:stretch>
          </p:blipFill>
          <p:spPr>
            <a:xfrm>
              <a:off x="4953179" y="5357756"/>
              <a:ext cx="407057" cy="197671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119" cstate="print"/>
            <a:stretch>
              <a:fillRect/>
            </a:stretch>
          </p:blipFill>
          <p:spPr>
            <a:xfrm>
              <a:off x="5544729" y="5292642"/>
              <a:ext cx="209385" cy="262785"/>
            </a:xfrm>
            <a:prstGeom prst="rect">
              <a:avLst/>
            </a:prstGeom>
          </p:spPr>
        </p:pic>
        <p:pic>
          <p:nvPicPr>
            <p:cNvPr id="130" name="object 130"/>
            <p:cNvPicPr/>
            <p:nvPr/>
          </p:nvPicPr>
          <p:blipFill>
            <a:blip r:embed="rId120" cstate="print"/>
            <a:stretch>
              <a:fillRect/>
            </a:stretch>
          </p:blipFill>
          <p:spPr>
            <a:xfrm>
              <a:off x="5150850" y="5357756"/>
              <a:ext cx="209385" cy="197671"/>
            </a:xfrm>
            <a:prstGeom prst="rect">
              <a:avLst/>
            </a:prstGeom>
          </p:spPr>
        </p:pic>
        <p:pic>
          <p:nvPicPr>
            <p:cNvPr id="131" name="object 131"/>
            <p:cNvPicPr/>
            <p:nvPr/>
          </p:nvPicPr>
          <p:blipFill>
            <a:blip r:embed="rId121" cstate="print"/>
            <a:stretch>
              <a:fillRect/>
            </a:stretch>
          </p:blipFill>
          <p:spPr>
            <a:xfrm>
              <a:off x="4361628" y="5357756"/>
              <a:ext cx="206457" cy="313345"/>
            </a:xfrm>
            <a:prstGeom prst="rect">
              <a:avLst/>
            </a:prstGeom>
          </p:spPr>
        </p:pic>
        <p:pic>
          <p:nvPicPr>
            <p:cNvPr id="132" name="object 132"/>
            <p:cNvPicPr/>
            <p:nvPr/>
          </p:nvPicPr>
          <p:blipFill>
            <a:blip r:embed="rId122" cstate="print"/>
            <a:stretch>
              <a:fillRect/>
            </a:stretch>
          </p:blipFill>
          <p:spPr>
            <a:xfrm>
              <a:off x="5544729" y="5357756"/>
              <a:ext cx="407057" cy="197671"/>
            </a:xfrm>
            <a:prstGeom prst="rect">
              <a:avLst/>
            </a:prstGeom>
          </p:spPr>
        </p:pic>
        <p:pic>
          <p:nvPicPr>
            <p:cNvPr id="133" name="object 133"/>
            <p:cNvPicPr/>
            <p:nvPr/>
          </p:nvPicPr>
          <p:blipFill>
            <a:blip r:embed="rId123" cstate="print"/>
            <a:stretch>
              <a:fillRect/>
            </a:stretch>
          </p:blipFill>
          <p:spPr>
            <a:xfrm>
              <a:off x="5742401" y="5357756"/>
              <a:ext cx="407057" cy="197671"/>
            </a:xfrm>
            <a:prstGeom prst="rect">
              <a:avLst/>
            </a:prstGeom>
          </p:spPr>
        </p:pic>
        <p:pic>
          <p:nvPicPr>
            <p:cNvPr id="134" name="object 134"/>
            <p:cNvPicPr/>
            <p:nvPr/>
          </p:nvPicPr>
          <p:blipFill>
            <a:blip r:embed="rId124" cstate="print"/>
            <a:stretch>
              <a:fillRect/>
            </a:stretch>
          </p:blipFill>
          <p:spPr>
            <a:xfrm>
              <a:off x="5941537" y="5357756"/>
              <a:ext cx="639871" cy="251115"/>
            </a:xfrm>
            <a:prstGeom prst="rect">
              <a:avLst/>
            </a:prstGeom>
          </p:spPr>
        </p:pic>
        <p:pic>
          <p:nvPicPr>
            <p:cNvPr id="135" name="object 135"/>
            <p:cNvPicPr/>
            <p:nvPr/>
          </p:nvPicPr>
          <p:blipFill>
            <a:blip r:embed="rId125" cstate="print"/>
            <a:stretch>
              <a:fillRect/>
            </a:stretch>
          </p:blipFill>
          <p:spPr>
            <a:xfrm>
              <a:off x="4361628" y="5555428"/>
              <a:ext cx="404128" cy="115674"/>
            </a:xfrm>
            <a:prstGeom prst="rect">
              <a:avLst/>
            </a:prstGeom>
          </p:spPr>
        </p:pic>
        <p:pic>
          <p:nvPicPr>
            <p:cNvPr id="136" name="object 136"/>
            <p:cNvPicPr/>
            <p:nvPr/>
          </p:nvPicPr>
          <p:blipFill>
            <a:blip r:embed="rId126" cstate="print"/>
            <a:stretch>
              <a:fillRect/>
            </a:stretch>
          </p:blipFill>
          <p:spPr>
            <a:xfrm>
              <a:off x="4557835" y="5555428"/>
              <a:ext cx="407057" cy="115674"/>
            </a:xfrm>
            <a:prstGeom prst="rect">
              <a:avLst/>
            </a:prstGeom>
          </p:spPr>
        </p:pic>
        <p:pic>
          <p:nvPicPr>
            <p:cNvPr id="137" name="object 137"/>
            <p:cNvPicPr/>
            <p:nvPr/>
          </p:nvPicPr>
          <p:blipFill>
            <a:blip r:embed="rId127" cstate="print"/>
            <a:stretch>
              <a:fillRect/>
            </a:stretch>
          </p:blipFill>
          <p:spPr>
            <a:xfrm>
              <a:off x="4755507" y="5555428"/>
              <a:ext cx="209385" cy="115674"/>
            </a:xfrm>
            <a:prstGeom prst="rect">
              <a:avLst/>
            </a:prstGeom>
          </p:spPr>
        </p:pic>
        <p:pic>
          <p:nvPicPr>
            <p:cNvPr id="138" name="object 138"/>
            <p:cNvPicPr/>
            <p:nvPr/>
          </p:nvPicPr>
          <p:blipFill>
            <a:blip r:embed="rId128" cstate="print"/>
            <a:stretch>
              <a:fillRect/>
            </a:stretch>
          </p:blipFill>
          <p:spPr>
            <a:xfrm>
              <a:off x="4953179" y="5555428"/>
              <a:ext cx="209385" cy="94084"/>
            </a:xfrm>
            <a:prstGeom prst="rect">
              <a:avLst/>
            </a:prstGeom>
          </p:spPr>
        </p:pic>
        <p:sp>
          <p:nvSpPr>
            <p:cNvPr id="139" name="object 139"/>
            <p:cNvSpPr/>
            <p:nvPr/>
          </p:nvSpPr>
          <p:spPr>
            <a:xfrm>
              <a:off x="2115489" y="4545290"/>
              <a:ext cx="4438650" cy="1407795"/>
            </a:xfrm>
            <a:custGeom>
              <a:avLst/>
              <a:gdLst/>
              <a:ahLst/>
              <a:cxnLst/>
              <a:rect l="l" t="t" r="r" b="b"/>
              <a:pathLst>
                <a:path w="4438650" h="1407795">
                  <a:moveTo>
                    <a:pt x="0" y="920823"/>
                  </a:moveTo>
                  <a:lnTo>
                    <a:pt x="17438" y="898521"/>
                  </a:lnTo>
                  <a:lnTo>
                    <a:pt x="39319" y="866741"/>
                  </a:lnTo>
                  <a:lnTo>
                    <a:pt x="65023" y="827660"/>
                  </a:lnTo>
                  <a:lnTo>
                    <a:pt x="93930" y="783455"/>
                  </a:lnTo>
                  <a:lnTo>
                    <a:pt x="125419" y="736300"/>
                  </a:lnTo>
                  <a:lnTo>
                    <a:pt x="158870" y="688373"/>
                  </a:lnTo>
                  <a:lnTo>
                    <a:pt x="193664" y="641849"/>
                  </a:lnTo>
                  <a:lnTo>
                    <a:pt x="229179" y="598904"/>
                  </a:lnTo>
                  <a:lnTo>
                    <a:pt x="264797" y="561715"/>
                  </a:lnTo>
                  <a:lnTo>
                    <a:pt x="299896" y="532457"/>
                  </a:lnTo>
                  <a:lnTo>
                    <a:pt x="333856" y="513306"/>
                  </a:lnTo>
                  <a:lnTo>
                    <a:pt x="366058" y="506439"/>
                  </a:lnTo>
                  <a:lnTo>
                    <a:pt x="395026" y="512386"/>
                  </a:lnTo>
                  <a:lnTo>
                    <a:pt x="454203" y="554719"/>
                  </a:lnTo>
                  <a:lnTo>
                    <a:pt x="484252" y="587610"/>
                  </a:lnTo>
                  <a:lnTo>
                    <a:pt x="514500" y="625988"/>
                  </a:lnTo>
                  <a:lnTo>
                    <a:pt x="544868" y="668104"/>
                  </a:lnTo>
                  <a:lnTo>
                    <a:pt x="575275" y="712212"/>
                  </a:lnTo>
                  <a:lnTo>
                    <a:pt x="605642" y="756564"/>
                  </a:lnTo>
                  <a:lnTo>
                    <a:pt x="635889" y="799413"/>
                  </a:lnTo>
                  <a:lnTo>
                    <a:pt x="665936" y="839011"/>
                  </a:lnTo>
                  <a:lnTo>
                    <a:pt x="695702" y="873610"/>
                  </a:lnTo>
                  <a:lnTo>
                    <a:pt x="725108" y="901463"/>
                  </a:lnTo>
                  <a:lnTo>
                    <a:pt x="800181" y="941116"/>
                  </a:lnTo>
                  <a:lnTo>
                    <a:pt x="845362" y="953878"/>
                  </a:lnTo>
                  <a:lnTo>
                    <a:pt x="889925" y="959399"/>
                  </a:lnTo>
                  <a:lnTo>
                    <a:pt x="934179" y="957971"/>
                  </a:lnTo>
                  <a:lnTo>
                    <a:pt x="978433" y="949886"/>
                  </a:lnTo>
                  <a:lnTo>
                    <a:pt x="1022996" y="935435"/>
                  </a:lnTo>
                  <a:lnTo>
                    <a:pt x="1068176" y="914910"/>
                  </a:lnTo>
                  <a:lnTo>
                    <a:pt x="1114284" y="888601"/>
                  </a:lnTo>
                  <a:lnTo>
                    <a:pt x="1145600" y="866034"/>
                  </a:lnTo>
                  <a:lnTo>
                    <a:pt x="1177883" y="838361"/>
                  </a:lnTo>
                  <a:lnTo>
                    <a:pt x="1210876" y="806335"/>
                  </a:lnTo>
                  <a:lnTo>
                    <a:pt x="1244327" y="770709"/>
                  </a:lnTo>
                  <a:lnTo>
                    <a:pt x="1277981" y="732236"/>
                  </a:lnTo>
                  <a:lnTo>
                    <a:pt x="1311584" y="691668"/>
                  </a:lnTo>
                  <a:lnTo>
                    <a:pt x="1344882" y="649757"/>
                  </a:lnTo>
                  <a:lnTo>
                    <a:pt x="1377621" y="607257"/>
                  </a:lnTo>
                  <a:lnTo>
                    <a:pt x="1409547" y="564920"/>
                  </a:lnTo>
                  <a:lnTo>
                    <a:pt x="1440405" y="523498"/>
                  </a:lnTo>
                  <a:lnTo>
                    <a:pt x="1469942" y="483745"/>
                  </a:lnTo>
                  <a:lnTo>
                    <a:pt x="1497902" y="446412"/>
                  </a:lnTo>
                  <a:lnTo>
                    <a:pt x="1529163" y="402635"/>
                  </a:lnTo>
                  <a:lnTo>
                    <a:pt x="1558218" y="356433"/>
                  </a:lnTo>
                  <a:lnTo>
                    <a:pt x="1585499" y="308985"/>
                  </a:lnTo>
                  <a:lnTo>
                    <a:pt x="1611437" y="261466"/>
                  </a:lnTo>
                  <a:lnTo>
                    <a:pt x="1636461" y="215055"/>
                  </a:lnTo>
                  <a:lnTo>
                    <a:pt x="1661001" y="170929"/>
                  </a:lnTo>
                  <a:lnTo>
                    <a:pt x="1685488" y="130265"/>
                  </a:lnTo>
                  <a:lnTo>
                    <a:pt x="1710353" y="94240"/>
                  </a:lnTo>
                  <a:lnTo>
                    <a:pt x="1736026" y="64032"/>
                  </a:lnTo>
                  <a:lnTo>
                    <a:pt x="1809452" y="14576"/>
                  </a:lnTo>
                  <a:lnTo>
                    <a:pt x="1856375" y="1228"/>
                  </a:lnTo>
                  <a:lnTo>
                    <a:pt x="1903136" y="0"/>
                  </a:lnTo>
                  <a:lnTo>
                    <a:pt x="1949166" y="10119"/>
                  </a:lnTo>
                  <a:lnTo>
                    <a:pt x="1993894" y="30814"/>
                  </a:lnTo>
                  <a:lnTo>
                    <a:pt x="2036751" y="61310"/>
                  </a:lnTo>
                  <a:lnTo>
                    <a:pt x="2090375" y="119675"/>
                  </a:lnTo>
                  <a:lnTo>
                    <a:pt x="2115489" y="157136"/>
                  </a:lnTo>
                  <a:lnTo>
                    <a:pt x="2139953" y="199153"/>
                  </a:lnTo>
                  <a:lnTo>
                    <a:pt x="2164128" y="245003"/>
                  </a:lnTo>
                  <a:lnTo>
                    <a:pt x="2188376" y="293962"/>
                  </a:lnTo>
                  <a:lnTo>
                    <a:pt x="2213058" y="345307"/>
                  </a:lnTo>
                  <a:lnTo>
                    <a:pt x="2238535" y="398315"/>
                  </a:lnTo>
                  <a:lnTo>
                    <a:pt x="2265169" y="452263"/>
                  </a:lnTo>
                  <a:lnTo>
                    <a:pt x="2283035" y="492290"/>
                  </a:lnTo>
                  <a:lnTo>
                    <a:pt x="2300286" y="535588"/>
                  </a:lnTo>
                  <a:lnTo>
                    <a:pt x="2317137" y="581530"/>
                  </a:lnTo>
                  <a:lnTo>
                    <a:pt x="2333804" y="629488"/>
                  </a:lnTo>
                  <a:lnTo>
                    <a:pt x="2350503" y="678833"/>
                  </a:lnTo>
                  <a:lnTo>
                    <a:pt x="2367450" y="728938"/>
                  </a:lnTo>
                  <a:lnTo>
                    <a:pt x="2384861" y="779175"/>
                  </a:lnTo>
                  <a:lnTo>
                    <a:pt x="2402952" y="828916"/>
                  </a:lnTo>
                  <a:lnTo>
                    <a:pt x="2421939" y="877533"/>
                  </a:lnTo>
                  <a:lnTo>
                    <a:pt x="2442037" y="924399"/>
                  </a:lnTo>
                  <a:lnTo>
                    <a:pt x="2463463" y="968885"/>
                  </a:lnTo>
                  <a:lnTo>
                    <a:pt x="2486433" y="1010363"/>
                  </a:lnTo>
                  <a:lnTo>
                    <a:pt x="2511163" y="1048206"/>
                  </a:lnTo>
                  <a:lnTo>
                    <a:pt x="2542800" y="1089784"/>
                  </a:lnTo>
                  <a:lnTo>
                    <a:pt x="2576786" y="1130398"/>
                  </a:lnTo>
                  <a:lnTo>
                    <a:pt x="2612785" y="1169665"/>
                  </a:lnTo>
                  <a:lnTo>
                    <a:pt x="2650461" y="1207201"/>
                  </a:lnTo>
                  <a:lnTo>
                    <a:pt x="2689476" y="1242626"/>
                  </a:lnTo>
                  <a:lnTo>
                    <a:pt x="2729495" y="1275554"/>
                  </a:lnTo>
                  <a:lnTo>
                    <a:pt x="2770181" y="1305605"/>
                  </a:lnTo>
                  <a:lnTo>
                    <a:pt x="2811197" y="1332394"/>
                  </a:lnTo>
                  <a:lnTo>
                    <a:pt x="2852207" y="1355540"/>
                  </a:lnTo>
                  <a:lnTo>
                    <a:pt x="2892874" y="1374659"/>
                  </a:lnTo>
                  <a:lnTo>
                    <a:pt x="2932863" y="1389370"/>
                  </a:lnTo>
                  <a:lnTo>
                    <a:pt x="2981529" y="1401034"/>
                  </a:lnTo>
                  <a:lnTo>
                    <a:pt x="3031521" y="1406962"/>
                  </a:lnTo>
                  <a:lnTo>
                    <a:pt x="3082321" y="1407490"/>
                  </a:lnTo>
                  <a:lnTo>
                    <a:pt x="3133410" y="1402955"/>
                  </a:lnTo>
                  <a:lnTo>
                    <a:pt x="3184270" y="1393696"/>
                  </a:lnTo>
                  <a:lnTo>
                    <a:pt x="3234384" y="1380050"/>
                  </a:lnTo>
                  <a:lnTo>
                    <a:pt x="3283231" y="1362354"/>
                  </a:lnTo>
                  <a:lnTo>
                    <a:pt x="3330295" y="1340946"/>
                  </a:lnTo>
                  <a:lnTo>
                    <a:pt x="3375056" y="1316164"/>
                  </a:lnTo>
                  <a:lnTo>
                    <a:pt x="3412031" y="1289398"/>
                  </a:lnTo>
                  <a:lnTo>
                    <a:pt x="3446817" y="1257195"/>
                  </a:lnTo>
                  <a:lnTo>
                    <a:pt x="3479863" y="1220528"/>
                  </a:lnTo>
                  <a:lnTo>
                    <a:pt x="3511617" y="1180374"/>
                  </a:lnTo>
                  <a:lnTo>
                    <a:pt x="3542527" y="1137707"/>
                  </a:lnTo>
                  <a:lnTo>
                    <a:pt x="3573042" y="1093504"/>
                  </a:lnTo>
                  <a:lnTo>
                    <a:pt x="3603611" y="1048738"/>
                  </a:lnTo>
                  <a:lnTo>
                    <a:pt x="3634680" y="1004386"/>
                  </a:lnTo>
                  <a:lnTo>
                    <a:pt x="3666699" y="961423"/>
                  </a:lnTo>
                  <a:lnTo>
                    <a:pt x="3700115" y="920823"/>
                  </a:lnTo>
                  <a:lnTo>
                    <a:pt x="3731703" y="882310"/>
                  </a:lnTo>
                  <a:lnTo>
                    <a:pt x="3763376" y="839038"/>
                  </a:lnTo>
                  <a:lnTo>
                    <a:pt x="3795148" y="792782"/>
                  </a:lnTo>
                  <a:lnTo>
                    <a:pt x="3827031" y="745320"/>
                  </a:lnTo>
                  <a:lnTo>
                    <a:pt x="3859040" y="698425"/>
                  </a:lnTo>
                  <a:lnTo>
                    <a:pt x="3891187" y="653873"/>
                  </a:lnTo>
                  <a:lnTo>
                    <a:pt x="3923485" y="613440"/>
                  </a:lnTo>
                  <a:lnTo>
                    <a:pt x="3955949" y="578902"/>
                  </a:lnTo>
                  <a:lnTo>
                    <a:pt x="3988591" y="552034"/>
                  </a:lnTo>
                  <a:lnTo>
                    <a:pt x="4054462" y="528408"/>
                  </a:lnTo>
                  <a:lnTo>
                    <a:pt x="4086282" y="534564"/>
                  </a:lnTo>
                  <a:lnTo>
                    <a:pt x="4154763" y="578193"/>
                  </a:lnTo>
                  <a:lnTo>
                    <a:pt x="4190366" y="611924"/>
                  </a:lnTo>
                  <a:lnTo>
                    <a:pt x="4226172" y="651106"/>
                  </a:lnTo>
                  <a:lnTo>
                    <a:pt x="4261653" y="693867"/>
                  </a:lnTo>
                  <a:lnTo>
                    <a:pt x="4296280" y="738337"/>
                  </a:lnTo>
                  <a:lnTo>
                    <a:pt x="4329524" y="782643"/>
                  </a:lnTo>
                  <a:lnTo>
                    <a:pt x="4360856" y="824916"/>
                  </a:lnTo>
                  <a:lnTo>
                    <a:pt x="4389748" y="863285"/>
                  </a:lnTo>
                  <a:lnTo>
                    <a:pt x="4415670" y="895877"/>
                  </a:lnTo>
                  <a:lnTo>
                    <a:pt x="4438095" y="920823"/>
                  </a:lnTo>
                </a:path>
              </a:pathLst>
            </a:custGeom>
            <a:ln w="32477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0" name="object 140"/>
            <p:cNvPicPr/>
            <p:nvPr/>
          </p:nvPicPr>
          <p:blipFill>
            <a:blip r:embed="rId129" cstate="print"/>
            <a:stretch>
              <a:fillRect/>
            </a:stretch>
          </p:blipFill>
          <p:spPr>
            <a:xfrm>
              <a:off x="2085405" y="5416990"/>
              <a:ext cx="117275" cy="108500"/>
            </a:xfrm>
            <a:prstGeom prst="rect">
              <a:avLst/>
            </a:prstGeom>
          </p:spPr>
        </p:pic>
        <p:pic>
          <p:nvPicPr>
            <p:cNvPr id="141" name="object 141"/>
            <p:cNvPicPr/>
            <p:nvPr/>
          </p:nvPicPr>
          <p:blipFill>
            <a:blip r:embed="rId130" cstate="print"/>
            <a:stretch>
              <a:fillRect/>
            </a:stretch>
          </p:blipFill>
          <p:spPr>
            <a:xfrm>
              <a:off x="2817522" y="5414051"/>
              <a:ext cx="120207" cy="111440"/>
            </a:xfrm>
            <a:prstGeom prst="rect">
              <a:avLst/>
            </a:prstGeom>
          </p:spPr>
        </p:pic>
        <p:pic>
          <p:nvPicPr>
            <p:cNvPr id="142" name="object 142"/>
            <p:cNvPicPr/>
            <p:nvPr/>
          </p:nvPicPr>
          <p:blipFill>
            <a:blip r:embed="rId131" cstate="print"/>
            <a:stretch>
              <a:fillRect/>
            </a:stretch>
          </p:blipFill>
          <p:spPr>
            <a:xfrm>
              <a:off x="3520351" y="4961608"/>
              <a:ext cx="117275" cy="108500"/>
            </a:xfrm>
            <a:prstGeom prst="rect">
              <a:avLst/>
            </a:prstGeom>
          </p:spPr>
        </p:pic>
        <p:pic>
          <p:nvPicPr>
            <p:cNvPr id="143" name="object 143"/>
            <p:cNvPicPr/>
            <p:nvPr/>
          </p:nvPicPr>
          <p:blipFill>
            <a:blip r:embed="rId132" cstate="print"/>
            <a:stretch>
              <a:fillRect/>
            </a:stretch>
          </p:blipFill>
          <p:spPr>
            <a:xfrm>
              <a:off x="4321288" y="4948430"/>
              <a:ext cx="118741" cy="111426"/>
            </a:xfrm>
            <a:prstGeom prst="rect">
              <a:avLst/>
            </a:prstGeom>
          </p:spPr>
        </p:pic>
        <p:pic>
          <p:nvPicPr>
            <p:cNvPr id="144" name="object 144"/>
            <p:cNvPicPr/>
            <p:nvPr/>
          </p:nvPicPr>
          <p:blipFill>
            <a:blip r:embed="rId133" cstate="print"/>
            <a:stretch>
              <a:fillRect/>
            </a:stretch>
          </p:blipFill>
          <p:spPr>
            <a:xfrm>
              <a:off x="5037295" y="5888476"/>
              <a:ext cx="115825" cy="111427"/>
            </a:xfrm>
            <a:prstGeom prst="rect">
              <a:avLst/>
            </a:prstGeom>
          </p:spPr>
        </p:pic>
        <p:pic>
          <p:nvPicPr>
            <p:cNvPr id="145" name="object 145"/>
            <p:cNvPicPr/>
            <p:nvPr/>
          </p:nvPicPr>
          <p:blipFill>
            <a:blip r:embed="rId134" cstate="print"/>
            <a:stretch>
              <a:fillRect/>
            </a:stretch>
          </p:blipFill>
          <p:spPr>
            <a:xfrm>
              <a:off x="5760631" y="5416990"/>
              <a:ext cx="117275" cy="108500"/>
            </a:xfrm>
            <a:prstGeom prst="rect">
              <a:avLst/>
            </a:prstGeom>
          </p:spPr>
        </p:pic>
        <p:pic>
          <p:nvPicPr>
            <p:cNvPr id="146" name="object 146"/>
            <p:cNvPicPr/>
            <p:nvPr/>
          </p:nvPicPr>
          <p:blipFill>
            <a:blip r:embed="rId135" cstate="print"/>
            <a:stretch>
              <a:fillRect/>
            </a:stretch>
          </p:blipFill>
          <p:spPr>
            <a:xfrm>
              <a:off x="6501528" y="5411125"/>
              <a:ext cx="117275" cy="108500"/>
            </a:xfrm>
            <a:prstGeom prst="rect">
              <a:avLst/>
            </a:prstGeom>
          </p:spPr>
        </p:pic>
      </p:grpSp>
      <p:sp>
        <p:nvSpPr>
          <p:cNvPr id="147" name="object 147"/>
          <p:cNvSpPr txBox="1"/>
          <p:nvPr/>
        </p:nvSpPr>
        <p:spPr>
          <a:xfrm>
            <a:off x="2947653" y="4082769"/>
            <a:ext cx="4511675" cy="262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 spc="-5">
                <a:latin typeface="Tahoma"/>
                <a:cs typeface="Tahoma"/>
              </a:rPr>
              <a:t>The</a:t>
            </a:r>
            <a:r>
              <a:rPr dirty="0" sz="1550" spc="20">
                <a:latin typeface="Tahoma"/>
                <a:cs typeface="Tahoma"/>
              </a:rPr>
              <a:t> </a:t>
            </a:r>
            <a:r>
              <a:rPr dirty="0" sz="1550" spc="10">
                <a:latin typeface="Tahoma"/>
                <a:cs typeface="Tahoma"/>
              </a:rPr>
              <a:t>signal </a:t>
            </a:r>
            <a:r>
              <a:rPr dirty="0" sz="1550" spc="-10">
                <a:latin typeface="Tahoma"/>
                <a:cs typeface="Tahoma"/>
              </a:rPr>
              <a:t>is</a:t>
            </a:r>
            <a:r>
              <a:rPr dirty="0" sz="1550" spc="40">
                <a:latin typeface="Tahoma"/>
                <a:cs typeface="Tahoma"/>
              </a:rPr>
              <a:t> </a:t>
            </a:r>
            <a:r>
              <a:rPr dirty="0" sz="1550" spc="10">
                <a:latin typeface="Tahoma"/>
                <a:cs typeface="Tahoma"/>
              </a:rPr>
              <a:t>constrained</a:t>
            </a:r>
            <a:r>
              <a:rPr dirty="0" sz="1550" spc="35">
                <a:latin typeface="Tahoma"/>
                <a:cs typeface="Tahoma"/>
              </a:rPr>
              <a:t> </a:t>
            </a:r>
            <a:r>
              <a:rPr dirty="0" sz="1550">
                <a:latin typeface="Tahoma"/>
                <a:cs typeface="Tahoma"/>
              </a:rPr>
              <a:t>only</a:t>
            </a:r>
            <a:r>
              <a:rPr dirty="0" sz="1550" spc="50">
                <a:latin typeface="Tahoma"/>
                <a:cs typeface="Tahoma"/>
              </a:rPr>
              <a:t> </a:t>
            </a:r>
            <a:r>
              <a:rPr dirty="0" sz="1550" spc="-5">
                <a:latin typeface="Tahoma"/>
                <a:cs typeface="Tahoma"/>
              </a:rPr>
              <a:t>at</a:t>
            </a:r>
            <a:r>
              <a:rPr dirty="0" sz="1550" spc="20">
                <a:latin typeface="Tahoma"/>
                <a:cs typeface="Tahoma"/>
              </a:rPr>
              <a:t> </a:t>
            </a:r>
            <a:r>
              <a:rPr dirty="0" sz="1550" spc="5">
                <a:latin typeface="Tahoma"/>
                <a:cs typeface="Tahoma"/>
              </a:rPr>
              <a:t>the</a:t>
            </a:r>
            <a:r>
              <a:rPr dirty="0" sz="1550" spc="25">
                <a:latin typeface="Tahoma"/>
                <a:cs typeface="Tahoma"/>
              </a:rPr>
              <a:t> </a:t>
            </a:r>
            <a:r>
              <a:rPr dirty="0" sz="1550" spc="10">
                <a:latin typeface="Tahoma"/>
                <a:cs typeface="Tahoma"/>
              </a:rPr>
              <a:t>sample</a:t>
            </a:r>
            <a:r>
              <a:rPr dirty="0" sz="1550" spc="45">
                <a:latin typeface="Tahoma"/>
                <a:cs typeface="Tahoma"/>
              </a:rPr>
              <a:t> </a:t>
            </a:r>
            <a:r>
              <a:rPr dirty="0" sz="1550" spc="5">
                <a:latin typeface="Tahoma"/>
                <a:cs typeface="Tahoma"/>
              </a:rPr>
              <a:t>points</a:t>
            </a:r>
            <a:endParaRPr sz="15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894" y="1261303"/>
            <a:ext cx="3959225" cy="61087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pc="-75"/>
              <a:t>N</a:t>
            </a:r>
            <a:r>
              <a:rPr dirty="0" spc="-75"/>
              <a:t>o</a:t>
            </a:r>
            <a:r>
              <a:rPr dirty="0" spc="-80"/>
              <a:t>n</a:t>
            </a:r>
            <a:r>
              <a:rPr dirty="0" spc="-85"/>
              <a:t>-</a:t>
            </a:r>
            <a:r>
              <a:rPr dirty="0" spc="-80"/>
              <a:t>I</a:t>
            </a:r>
            <a:r>
              <a:rPr dirty="0" spc="-80"/>
              <a:t>dea</a:t>
            </a:r>
            <a:r>
              <a:rPr dirty="0" spc="5"/>
              <a:t>l</a:t>
            </a:r>
            <a:r>
              <a:rPr dirty="0" spc="-180"/>
              <a:t> </a:t>
            </a:r>
            <a:r>
              <a:rPr dirty="0" spc="-80"/>
              <a:t>Si</a:t>
            </a:r>
            <a:r>
              <a:rPr dirty="0" spc="-80"/>
              <a:t>t</a:t>
            </a:r>
            <a:r>
              <a:rPr dirty="0" spc="-80"/>
              <a:t>ua</a:t>
            </a:r>
            <a:r>
              <a:rPr dirty="0" spc="-80"/>
              <a:t>t</a:t>
            </a:r>
            <a:r>
              <a:rPr dirty="0" spc="-90"/>
              <a:t>i</a:t>
            </a:r>
            <a:r>
              <a:rPr dirty="0" spc="-80"/>
              <a:t>o</a:t>
            </a:r>
            <a:r>
              <a:rPr dirty="0" spc="20"/>
              <a:t>n</a:t>
            </a:r>
          </a:p>
        </p:txBody>
      </p:sp>
      <p:sp>
        <p:nvSpPr>
          <p:cNvPr id="3" name="object 3"/>
          <p:cNvSpPr/>
          <p:nvPr/>
        </p:nvSpPr>
        <p:spPr>
          <a:xfrm>
            <a:off x="1431693" y="2621100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39">
                <a:moveTo>
                  <a:pt x="103959" y="0"/>
                </a:moveTo>
                <a:lnTo>
                  <a:pt x="0" y="0"/>
                </a:lnTo>
                <a:lnTo>
                  <a:pt x="0" y="103960"/>
                </a:lnTo>
                <a:lnTo>
                  <a:pt x="103959" y="103960"/>
                </a:lnTo>
                <a:lnTo>
                  <a:pt x="103959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695733" y="2429036"/>
            <a:ext cx="6097905" cy="7435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350">
                <a:latin typeface="Tahoma"/>
                <a:cs typeface="Tahoma"/>
              </a:rPr>
              <a:t>Suppose </a:t>
            </a:r>
            <a:r>
              <a:rPr dirty="0" sz="2350" spc="-5">
                <a:latin typeface="Tahoma"/>
                <a:cs typeface="Tahoma"/>
              </a:rPr>
              <a:t>the received </a:t>
            </a:r>
            <a:r>
              <a:rPr dirty="0" sz="2350">
                <a:latin typeface="Tahoma"/>
                <a:cs typeface="Tahoma"/>
              </a:rPr>
              <a:t>pulse </a:t>
            </a:r>
            <a:r>
              <a:rPr dirty="0" sz="2350" spc="-5">
                <a:latin typeface="Tahoma"/>
                <a:cs typeface="Tahoma"/>
              </a:rPr>
              <a:t>did </a:t>
            </a:r>
            <a:r>
              <a:rPr dirty="0" sz="2350" spc="-10">
                <a:latin typeface="Tahoma"/>
                <a:cs typeface="Tahoma"/>
              </a:rPr>
              <a:t>not </a:t>
            </a:r>
            <a:r>
              <a:rPr dirty="0" sz="2350">
                <a:latin typeface="Tahoma"/>
                <a:cs typeface="Tahoma"/>
              </a:rPr>
              <a:t>satisfy the </a:t>
            </a:r>
            <a:r>
              <a:rPr dirty="0" sz="2350" spc="-720">
                <a:latin typeface="Tahoma"/>
                <a:cs typeface="Tahoma"/>
              </a:rPr>
              <a:t> </a:t>
            </a:r>
            <a:r>
              <a:rPr dirty="0" sz="2350" spc="-5">
                <a:latin typeface="Tahoma"/>
                <a:cs typeface="Tahoma"/>
              </a:rPr>
              <a:t>condition, </a:t>
            </a:r>
            <a:r>
              <a:rPr dirty="0" sz="2350">
                <a:latin typeface="Tahoma"/>
                <a:cs typeface="Tahoma"/>
              </a:rPr>
              <a:t>but</a:t>
            </a:r>
            <a:r>
              <a:rPr dirty="0" sz="2350" spc="10">
                <a:latin typeface="Tahoma"/>
                <a:cs typeface="Tahoma"/>
              </a:rPr>
              <a:t> </a:t>
            </a:r>
            <a:r>
              <a:rPr dirty="0" sz="2350" spc="-5">
                <a:latin typeface="Tahoma"/>
                <a:cs typeface="Tahoma"/>
              </a:rPr>
              <a:t>did</a:t>
            </a:r>
            <a:r>
              <a:rPr dirty="0" sz="2350">
                <a:latin typeface="Tahoma"/>
                <a:cs typeface="Tahoma"/>
              </a:rPr>
              <a:t> this</a:t>
            </a:r>
            <a:r>
              <a:rPr dirty="0" sz="2350" spc="-15">
                <a:latin typeface="Tahoma"/>
                <a:cs typeface="Tahoma"/>
              </a:rPr>
              <a:t> </a:t>
            </a:r>
            <a:r>
              <a:rPr dirty="0" sz="2350">
                <a:latin typeface="Tahoma"/>
                <a:cs typeface="Tahoma"/>
              </a:rPr>
              <a:t>instead:</a:t>
            </a:r>
            <a:endParaRPr sz="235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07223" y="4810137"/>
            <a:ext cx="5949315" cy="675640"/>
          </a:xfrm>
          <a:custGeom>
            <a:avLst/>
            <a:gdLst/>
            <a:ahLst/>
            <a:cxnLst/>
            <a:rect l="l" t="t" r="r" b="b"/>
            <a:pathLst>
              <a:path w="5949315" h="675639">
                <a:moveTo>
                  <a:pt x="5949188" y="642797"/>
                </a:moveTo>
                <a:lnTo>
                  <a:pt x="5939777" y="638403"/>
                </a:lnTo>
                <a:lnTo>
                  <a:pt x="5883300" y="612051"/>
                </a:lnTo>
                <a:lnTo>
                  <a:pt x="5883300" y="638403"/>
                </a:lnTo>
                <a:lnTo>
                  <a:pt x="5007686" y="638403"/>
                </a:lnTo>
                <a:lnTo>
                  <a:pt x="5007686" y="96634"/>
                </a:lnTo>
                <a:lnTo>
                  <a:pt x="5038433" y="96634"/>
                </a:lnTo>
                <a:lnTo>
                  <a:pt x="5030140" y="80530"/>
                </a:lnTo>
                <a:lnTo>
                  <a:pt x="4995977" y="14224"/>
                </a:lnTo>
                <a:lnTo>
                  <a:pt x="4995977" y="96634"/>
                </a:lnTo>
                <a:lnTo>
                  <a:pt x="4995977" y="638403"/>
                </a:lnTo>
                <a:lnTo>
                  <a:pt x="4985728" y="638403"/>
                </a:lnTo>
                <a:lnTo>
                  <a:pt x="4985728" y="96634"/>
                </a:lnTo>
                <a:lnTo>
                  <a:pt x="4995977" y="96634"/>
                </a:lnTo>
                <a:lnTo>
                  <a:pt x="4995977" y="14224"/>
                </a:lnTo>
                <a:lnTo>
                  <a:pt x="4988649" y="0"/>
                </a:lnTo>
                <a:lnTo>
                  <a:pt x="4941798" y="96634"/>
                </a:lnTo>
                <a:lnTo>
                  <a:pt x="4975479" y="96634"/>
                </a:lnTo>
                <a:lnTo>
                  <a:pt x="4975479" y="638403"/>
                </a:lnTo>
                <a:lnTo>
                  <a:pt x="4238968" y="638403"/>
                </a:lnTo>
                <a:lnTo>
                  <a:pt x="4238968" y="96634"/>
                </a:lnTo>
                <a:lnTo>
                  <a:pt x="4269714" y="96634"/>
                </a:lnTo>
                <a:lnTo>
                  <a:pt x="4262145" y="80530"/>
                </a:lnTo>
                <a:lnTo>
                  <a:pt x="4228719" y="9359"/>
                </a:lnTo>
                <a:lnTo>
                  <a:pt x="4228719" y="96634"/>
                </a:lnTo>
                <a:lnTo>
                  <a:pt x="4228719" y="638403"/>
                </a:lnTo>
                <a:lnTo>
                  <a:pt x="4218470" y="638403"/>
                </a:lnTo>
                <a:lnTo>
                  <a:pt x="4218470" y="96634"/>
                </a:lnTo>
                <a:lnTo>
                  <a:pt x="4228719" y="96634"/>
                </a:lnTo>
                <a:lnTo>
                  <a:pt x="4228719" y="9359"/>
                </a:lnTo>
                <a:lnTo>
                  <a:pt x="4224325" y="0"/>
                </a:lnTo>
                <a:lnTo>
                  <a:pt x="4177461" y="96634"/>
                </a:lnTo>
                <a:lnTo>
                  <a:pt x="4208221" y="96634"/>
                </a:lnTo>
                <a:lnTo>
                  <a:pt x="4208221" y="638403"/>
                </a:lnTo>
                <a:lnTo>
                  <a:pt x="3471710" y="638403"/>
                </a:lnTo>
                <a:lnTo>
                  <a:pt x="3471710" y="96634"/>
                </a:lnTo>
                <a:lnTo>
                  <a:pt x="3502456" y="96634"/>
                </a:lnTo>
                <a:lnTo>
                  <a:pt x="3494646" y="80530"/>
                </a:lnTo>
                <a:lnTo>
                  <a:pt x="3461461" y="12103"/>
                </a:lnTo>
                <a:lnTo>
                  <a:pt x="3461461" y="96634"/>
                </a:lnTo>
                <a:lnTo>
                  <a:pt x="3461461" y="638403"/>
                </a:lnTo>
                <a:lnTo>
                  <a:pt x="3451212" y="638403"/>
                </a:lnTo>
                <a:lnTo>
                  <a:pt x="3451212" y="96634"/>
                </a:lnTo>
                <a:lnTo>
                  <a:pt x="3461461" y="96634"/>
                </a:lnTo>
                <a:lnTo>
                  <a:pt x="3461461" y="12103"/>
                </a:lnTo>
                <a:lnTo>
                  <a:pt x="3455593" y="0"/>
                </a:lnTo>
                <a:lnTo>
                  <a:pt x="3408743" y="96634"/>
                </a:lnTo>
                <a:lnTo>
                  <a:pt x="3439490" y="96634"/>
                </a:lnTo>
                <a:lnTo>
                  <a:pt x="3439490" y="638403"/>
                </a:lnTo>
                <a:lnTo>
                  <a:pt x="2702979" y="638403"/>
                </a:lnTo>
                <a:lnTo>
                  <a:pt x="2702979" y="96634"/>
                </a:lnTo>
                <a:lnTo>
                  <a:pt x="2736659" y="96634"/>
                </a:lnTo>
                <a:lnTo>
                  <a:pt x="2728607" y="80530"/>
                </a:lnTo>
                <a:lnTo>
                  <a:pt x="2692730" y="8788"/>
                </a:lnTo>
                <a:lnTo>
                  <a:pt x="2692730" y="96634"/>
                </a:lnTo>
                <a:lnTo>
                  <a:pt x="2692730" y="638403"/>
                </a:lnTo>
                <a:lnTo>
                  <a:pt x="2682481" y="638403"/>
                </a:lnTo>
                <a:lnTo>
                  <a:pt x="2682481" y="96634"/>
                </a:lnTo>
                <a:lnTo>
                  <a:pt x="2692730" y="96634"/>
                </a:lnTo>
                <a:lnTo>
                  <a:pt x="2692730" y="8788"/>
                </a:lnTo>
                <a:lnTo>
                  <a:pt x="2688336" y="0"/>
                </a:lnTo>
                <a:lnTo>
                  <a:pt x="2641485" y="96634"/>
                </a:lnTo>
                <a:lnTo>
                  <a:pt x="2672232" y="96634"/>
                </a:lnTo>
                <a:lnTo>
                  <a:pt x="2672232" y="638403"/>
                </a:lnTo>
                <a:lnTo>
                  <a:pt x="1938655" y="638403"/>
                </a:lnTo>
                <a:lnTo>
                  <a:pt x="1938655" y="96634"/>
                </a:lnTo>
                <a:lnTo>
                  <a:pt x="1969401" y="96634"/>
                </a:lnTo>
                <a:lnTo>
                  <a:pt x="1961591" y="80530"/>
                </a:lnTo>
                <a:lnTo>
                  <a:pt x="1925472" y="6057"/>
                </a:lnTo>
                <a:lnTo>
                  <a:pt x="1925472" y="96634"/>
                </a:lnTo>
                <a:lnTo>
                  <a:pt x="1925472" y="638403"/>
                </a:lnTo>
                <a:lnTo>
                  <a:pt x="1915223" y="638403"/>
                </a:lnTo>
                <a:lnTo>
                  <a:pt x="1915223" y="96634"/>
                </a:lnTo>
                <a:lnTo>
                  <a:pt x="1925472" y="96634"/>
                </a:lnTo>
                <a:lnTo>
                  <a:pt x="1925472" y="6057"/>
                </a:lnTo>
                <a:lnTo>
                  <a:pt x="1922538" y="0"/>
                </a:lnTo>
                <a:lnTo>
                  <a:pt x="1872754" y="96634"/>
                </a:lnTo>
                <a:lnTo>
                  <a:pt x="1904974" y="96634"/>
                </a:lnTo>
                <a:lnTo>
                  <a:pt x="1904974" y="638403"/>
                </a:lnTo>
                <a:lnTo>
                  <a:pt x="1169924" y="638403"/>
                </a:lnTo>
                <a:lnTo>
                  <a:pt x="1169924" y="96634"/>
                </a:lnTo>
                <a:lnTo>
                  <a:pt x="1202143" y="96634"/>
                </a:lnTo>
                <a:lnTo>
                  <a:pt x="1194333" y="80530"/>
                </a:lnTo>
                <a:lnTo>
                  <a:pt x="1159675" y="9067"/>
                </a:lnTo>
                <a:lnTo>
                  <a:pt x="1159675" y="96634"/>
                </a:lnTo>
                <a:lnTo>
                  <a:pt x="1159675" y="638403"/>
                </a:lnTo>
                <a:lnTo>
                  <a:pt x="1149426" y="638403"/>
                </a:lnTo>
                <a:lnTo>
                  <a:pt x="1149426" y="96634"/>
                </a:lnTo>
                <a:lnTo>
                  <a:pt x="1159675" y="96634"/>
                </a:lnTo>
                <a:lnTo>
                  <a:pt x="1159675" y="9067"/>
                </a:lnTo>
                <a:lnTo>
                  <a:pt x="1155280" y="0"/>
                </a:lnTo>
                <a:lnTo>
                  <a:pt x="1105496" y="96634"/>
                </a:lnTo>
                <a:lnTo>
                  <a:pt x="1139177" y="96634"/>
                </a:lnTo>
                <a:lnTo>
                  <a:pt x="1139177" y="638403"/>
                </a:lnTo>
                <a:lnTo>
                  <a:pt x="402666" y="638403"/>
                </a:lnTo>
                <a:lnTo>
                  <a:pt x="402666" y="96634"/>
                </a:lnTo>
                <a:lnTo>
                  <a:pt x="436346" y="96634"/>
                </a:lnTo>
                <a:lnTo>
                  <a:pt x="428536" y="80530"/>
                </a:lnTo>
                <a:lnTo>
                  <a:pt x="392417" y="6032"/>
                </a:lnTo>
                <a:lnTo>
                  <a:pt x="392417" y="96634"/>
                </a:lnTo>
                <a:lnTo>
                  <a:pt x="392417" y="638403"/>
                </a:lnTo>
                <a:lnTo>
                  <a:pt x="382168" y="638403"/>
                </a:lnTo>
                <a:lnTo>
                  <a:pt x="382168" y="96634"/>
                </a:lnTo>
                <a:lnTo>
                  <a:pt x="392417" y="96634"/>
                </a:lnTo>
                <a:lnTo>
                  <a:pt x="392417" y="6032"/>
                </a:lnTo>
                <a:lnTo>
                  <a:pt x="389496" y="0"/>
                </a:lnTo>
                <a:lnTo>
                  <a:pt x="339712" y="96634"/>
                </a:lnTo>
                <a:lnTo>
                  <a:pt x="371919" y="96634"/>
                </a:lnTo>
                <a:lnTo>
                  <a:pt x="371919" y="638403"/>
                </a:lnTo>
                <a:lnTo>
                  <a:pt x="2933" y="638403"/>
                </a:lnTo>
                <a:lnTo>
                  <a:pt x="0" y="641337"/>
                </a:lnTo>
                <a:lnTo>
                  <a:pt x="0" y="645731"/>
                </a:lnTo>
                <a:lnTo>
                  <a:pt x="5883300" y="645731"/>
                </a:lnTo>
                <a:lnTo>
                  <a:pt x="5883300" y="675017"/>
                </a:lnTo>
                <a:lnTo>
                  <a:pt x="5943206" y="645731"/>
                </a:lnTo>
                <a:lnTo>
                  <a:pt x="5949188" y="64279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931619" y="5490292"/>
            <a:ext cx="129539" cy="254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00" spc="-20">
                <a:latin typeface="Microsoft Sans Serif"/>
                <a:cs typeface="Microsoft Sans Serif"/>
              </a:rPr>
              <a:t>0</a:t>
            </a:r>
            <a:endParaRPr sz="15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26623" y="5469787"/>
            <a:ext cx="265430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650" spc="20" i="1">
                <a:latin typeface="Times New Roman"/>
                <a:cs typeface="Times New Roman"/>
              </a:rPr>
              <a:t>T</a:t>
            </a:r>
            <a:r>
              <a:rPr dirty="0" baseline="-23809" sz="1575" spc="30" i="1">
                <a:latin typeface="Times New Roman"/>
                <a:cs typeface="Times New Roman"/>
              </a:rPr>
              <a:t>S</a:t>
            </a:r>
            <a:endParaRPr baseline="-23809" sz="1575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68990" y="5475644"/>
            <a:ext cx="370840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650" spc="10" i="1">
                <a:latin typeface="Times New Roman"/>
                <a:cs typeface="Times New Roman"/>
              </a:rPr>
              <a:t>2T</a:t>
            </a:r>
            <a:r>
              <a:rPr dirty="0" baseline="-21164" sz="1575" spc="15" i="1">
                <a:latin typeface="Times New Roman"/>
                <a:cs typeface="Times New Roman"/>
              </a:rPr>
              <a:t>S</a:t>
            </a:r>
            <a:endParaRPr baseline="-21164" sz="157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45034" y="5475644"/>
            <a:ext cx="370840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650" spc="10" i="1">
                <a:latin typeface="Times New Roman"/>
                <a:cs typeface="Times New Roman"/>
              </a:rPr>
              <a:t>3T</a:t>
            </a:r>
            <a:r>
              <a:rPr dirty="0" baseline="-21164" sz="1575" spc="15" i="1">
                <a:latin typeface="Times New Roman"/>
                <a:cs typeface="Times New Roman"/>
              </a:rPr>
              <a:t>S</a:t>
            </a:r>
            <a:endParaRPr baseline="-21164" sz="1575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42321" y="5475644"/>
            <a:ext cx="334010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650" spc="10" i="1">
                <a:latin typeface="Times New Roman"/>
                <a:cs typeface="Times New Roman"/>
              </a:rPr>
              <a:t>-T</a:t>
            </a:r>
            <a:r>
              <a:rPr dirty="0" baseline="-21164" sz="1575" spc="15" i="1">
                <a:latin typeface="Times New Roman"/>
                <a:cs typeface="Times New Roman"/>
              </a:rPr>
              <a:t>S</a:t>
            </a:r>
            <a:endParaRPr baseline="-21164" sz="1575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28206" y="5475644"/>
            <a:ext cx="44259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650" spc="10" i="1">
                <a:latin typeface="Times New Roman"/>
                <a:cs typeface="Times New Roman"/>
              </a:rPr>
              <a:t>-2T</a:t>
            </a:r>
            <a:r>
              <a:rPr dirty="0" baseline="-21164" sz="1575" spc="15" i="1">
                <a:latin typeface="Times New Roman"/>
                <a:cs typeface="Times New Roman"/>
              </a:rPr>
              <a:t>S</a:t>
            </a:r>
            <a:endParaRPr baseline="-21164" sz="1575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72661" y="5475644"/>
            <a:ext cx="44132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650" spc="10" i="1">
                <a:latin typeface="Times New Roman"/>
                <a:cs typeface="Times New Roman"/>
              </a:rPr>
              <a:t>-3T</a:t>
            </a:r>
            <a:r>
              <a:rPr dirty="0" baseline="-21164" sz="1575" spc="15" i="1">
                <a:latin typeface="Times New Roman"/>
                <a:cs typeface="Times New Roman"/>
              </a:rPr>
              <a:t>S</a:t>
            </a:r>
            <a:endParaRPr baseline="-21164" sz="1575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58331" y="3694793"/>
            <a:ext cx="3724275" cy="36322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  <a:tabLst>
                <a:tab pos="600075" algn="l"/>
                <a:tab pos="1147445" algn="l"/>
                <a:tab pos="1588135" algn="l"/>
                <a:tab pos="2242820" algn="l"/>
                <a:tab pos="2790190" algn="l"/>
                <a:tab pos="3235325" algn="l"/>
              </a:tabLst>
            </a:pPr>
            <a:r>
              <a:rPr dirty="0" sz="2200" spc="70">
                <a:latin typeface="Times New Roman"/>
                <a:cs typeface="Times New Roman"/>
              </a:rPr>
              <a:t>(</a:t>
            </a:r>
            <a:r>
              <a:rPr dirty="0" sz="2200" spc="70" i="1">
                <a:latin typeface="Times New Roman"/>
                <a:cs typeface="Times New Roman"/>
              </a:rPr>
              <a:t>t</a:t>
            </a:r>
            <a:r>
              <a:rPr dirty="0" sz="2200" spc="70">
                <a:latin typeface="Times New Roman"/>
                <a:cs typeface="Times New Roman"/>
              </a:rPr>
              <a:t>)	</a:t>
            </a:r>
            <a:r>
              <a:rPr dirty="0" sz="2200" spc="25">
                <a:latin typeface="Times New Roman"/>
                <a:cs typeface="Times New Roman"/>
              </a:rPr>
              <a:t>0.3	</a:t>
            </a:r>
            <a:r>
              <a:rPr dirty="0" sz="2200" spc="15">
                <a:latin typeface="Times New Roman"/>
                <a:cs typeface="Times New Roman"/>
              </a:rPr>
              <a:t>(</a:t>
            </a:r>
            <a:r>
              <a:rPr dirty="0" sz="2200" spc="15" i="1">
                <a:latin typeface="Times New Roman"/>
                <a:cs typeface="Times New Roman"/>
              </a:rPr>
              <a:t>t	</a:t>
            </a:r>
            <a:r>
              <a:rPr dirty="0" sz="2200" i="1">
                <a:latin typeface="Times New Roman"/>
                <a:cs typeface="Times New Roman"/>
              </a:rPr>
              <a:t>T</a:t>
            </a:r>
            <a:r>
              <a:rPr dirty="0" baseline="-23504" sz="1950" i="1">
                <a:latin typeface="Times New Roman"/>
                <a:cs typeface="Times New Roman"/>
              </a:rPr>
              <a:t>S</a:t>
            </a:r>
            <a:r>
              <a:rPr dirty="0" baseline="-23504" sz="1950" spc="135" i="1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)	</a:t>
            </a:r>
            <a:r>
              <a:rPr dirty="0" sz="2200" spc="30">
                <a:latin typeface="Times New Roman"/>
                <a:cs typeface="Times New Roman"/>
              </a:rPr>
              <a:t>0.3	</a:t>
            </a:r>
            <a:r>
              <a:rPr dirty="0" sz="2200" spc="15">
                <a:latin typeface="Times New Roman"/>
                <a:cs typeface="Times New Roman"/>
              </a:rPr>
              <a:t>(</a:t>
            </a:r>
            <a:r>
              <a:rPr dirty="0" sz="2200" spc="15" i="1">
                <a:latin typeface="Times New Roman"/>
                <a:cs typeface="Times New Roman"/>
              </a:rPr>
              <a:t>t	</a:t>
            </a:r>
            <a:r>
              <a:rPr dirty="0" sz="2200" i="1">
                <a:latin typeface="Times New Roman"/>
                <a:cs typeface="Times New Roman"/>
              </a:rPr>
              <a:t>T</a:t>
            </a:r>
            <a:r>
              <a:rPr dirty="0" baseline="-23504" sz="1950" i="1">
                <a:latin typeface="Times New Roman"/>
                <a:cs typeface="Times New Roman"/>
              </a:rPr>
              <a:t>S</a:t>
            </a:r>
            <a:r>
              <a:rPr dirty="0" baseline="-23504" sz="1950" spc="97" i="1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73599" y="3694793"/>
            <a:ext cx="1073150" cy="36322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  <a:tabLst>
                <a:tab pos="500380" algn="l"/>
              </a:tabLst>
            </a:pPr>
            <a:r>
              <a:rPr dirty="0" sz="2200" spc="20">
                <a:latin typeface="Times New Roman"/>
                <a:cs typeface="Times New Roman"/>
              </a:rPr>
              <a:t>(</a:t>
            </a:r>
            <a:r>
              <a:rPr dirty="0" sz="2200" spc="20" i="1">
                <a:latin typeface="Times New Roman"/>
                <a:cs typeface="Times New Roman"/>
              </a:rPr>
              <a:t>t	</a:t>
            </a:r>
            <a:r>
              <a:rPr dirty="0" sz="2200" spc="15" i="1">
                <a:latin typeface="Times New Roman"/>
                <a:cs typeface="Times New Roman"/>
              </a:rPr>
              <a:t>nT</a:t>
            </a:r>
            <a:r>
              <a:rPr dirty="0" baseline="-23504" sz="1950" spc="22" i="1">
                <a:latin typeface="Times New Roman"/>
                <a:cs typeface="Times New Roman"/>
              </a:rPr>
              <a:t>S</a:t>
            </a:r>
            <a:r>
              <a:rPr dirty="0" baseline="-23504" sz="1950" spc="89" i="1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00315" y="3694793"/>
            <a:ext cx="542925" cy="36322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dirty="0" baseline="22727" sz="3300" spc="-1672">
                <a:latin typeface="Times New Roman"/>
                <a:cs typeface="Times New Roman"/>
              </a:rPr>
              <a:t>~</a:t>
            </a:r>
            <a:r>
              <a:rPr dirty="0" sz="2200" spc="185" i="1">
                <a:latin typeface="Times New Roman"/>
                <a:cs typeface="Times New Roman"/>
              </a:rPr>
              <a:t>p</a:t>
            </a:r>
            <a:r>
              <a:rPr dirty="0" sz="2200" spc="10">
                <a:latin typeface="Times New Roman"/>
                <a:cs typeface="Times New Roman"/>
              </a:rPr>
              <a:t>(</a:t>
            </a:r>
            <a:r>
              <a:rPr dirty="0" sz="2200" i="1">
                <a:latin typeface="Times New Roman"/>
                <a:cs typeface="Times New Roman"/>
              </a:rPr>
              <a:t>t</a:t>
            </a:r>
            <a:r>
              <a:rPr dirty="0" sz="2200" spc="-345" i="1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07447" y="4079916"/>
            <a:ext cx="107314" cy="2222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00" spc="-10" i="1">
                <a:latin typeface="Times New Roman"/>
                <a:cs typeface="Times New Roman"/>
              </a:rPr>
              <a:t>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799580" y="3841750"/>
            <a:ext cx="145415" cy="146050"/>
          </a:xfrm>
          <a:custGeom>
            <a:avLst/>
            <a:gdLst/>
            <a:ahLst/>
            <a:cxnLst/>
            <a:rect l="l" t="t" r="r" b="b"/>
            <a:pathLst>
              <a:path w="145415" h="146050">
                <a:moveTo>
                  <a:pt x="144957" y="64770"/>
                </a:moveTo>
                <a:lnTo>
                  <a:pt x="77597" y="64770"/>
                </a:lnTo>
                <a:lnTo>
                  <a:pt x="77597" y="0"/>
                </a:lnTo>
                <a:lnTo>
                  <a:pt x="64414" y="0"/>
                </a:lnTo>
                <a:lnTo>
                  <a:pt x="64414" y="64770"/>
                </a:lnTo>
                <a:lnTo>
                  <a:pt x="0" y="64770"/>
                </a:lnTo>
                <a:lnTo>
                  <a:pt x="0" y="78740"/>
                </a:lnTo>
                <a:lnTo>
                  <a:pt x="64414" y="78740"/>
                </a:lnTo>
                <a:lnTo>
                  <a:pt x="64414" y="146050"/>
                </a:lnTo>
                <a:lnTo>
                  <a:pt x="77597" y="146050"/>
                </a:lnTo>
                <a:lnTo>
                  <a:pt x="77597" y="78740"/>
                </a:lnTo>
                <a:lnTo>
                  <a:pt x="144957" y="78740"/>
                </a:lnTo>
                <a:lnTo>
                  <a:pt x="144957" y="64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790717" y="3841750"/>
            <a:ext cx="145415" cy="146050"/>
          </a:xfrm>
          <a:custGeom>
            <a:avLst/>
            <a:gdLst/>
            <a:ahLst/>
            <a:cxnLst/>
            <a:rect l="l" t="t" r="r" b="b"/>
            <a:pathLst>
              <a:path w="145414" h="146050">
                <a:moveTo>
                  <a:pt x="144957" y="64770"/>
                </a:moveTo>
                <a:lnTo>
                  <a:pt x="80530" y="64770"/>
                </a:lnTo>
                <a:lnTo>
                  <a:pt x="80530" y="0"/>
                </a:lnTo>
                <a:lnTo>
                  <a:pt x="67348" y="0"/>
                </a:lnTo>
                <a:lnTo>
                  <a:pt x="67348" y="64770"/>
                </a:lnTo>
                <a:lnTo>
                  <a:pt x="0" y="64770"/>
                </a:lnTo>
                <a:lnTo>
                  <a:pt x="0" y="78740"/>
                </a:lnTo>
                <a:lnTo>
                  <a:pt x="67348" y="78740"/>
                </a:lnTo>
                <a:lnTo>
                  <a:pt x="67348" y="146050"/>
                </a:lnTo>
                <a:lnTo>
                  <a:pt x="80530" y="146050"/>
                </a:lnTo>
                <a:lnTo>
                  <a:pt x="80530" y="78740"/>
                </a:lnTo>
                <a:lnTo>
                  <a:pt x="144957" y="78740"/>
                </a:lnTo>
                <a:lnTo>
                  <a:pt x="144957" y="64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156708" y="3906699"/>
            <a:ext cx="143510" cy="13335"/>
          </a:xfrm>
          <a:custGeom>
            <a:avLst/>
            <a:gdLst/>
            <a:ahLst/>
            <a:cxnLst/>
            <a:rect l="l" t="t" r="r" b="b"/>
            <a:pathLst>
              <a:path w="143510" h="13335">
                <a:moveTo>
                  <a:pt x="143494" y="0"/>
                </a:moveTo>
                <a:lnTo>
                  <a:pt x="0" y="0"/>
                </a:lnTo>
                <a:lnTo>
                  <a:pt x="0" y="13178"/>
                </a:lnTo>
                <a:lnTo>
                  <a:pt x="143494" y="13178"/>
                </a:lnTo>
                <a:lnTo>
                  <a:pt x="1434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147845" y="3841750"/>
            <a:ext cx="143510" cy="146050"/>
          </a:xfrm>
          <a:custGeom>
            <a:avLst/>
            <a:gdLst/>
            <a:ahLst/>
            <a:cxnLst/>
            <a:rect l="l" t="t" r="r" b="b"/>
            <a:pathLst>
              <a:path w="143510" h="146050">
                <a:moveTo>
                  <a:pt x="143497" y="64770"/>
                </a:moveTo>
                <a:lnTo>
                  <a:pt x="77597" y="64770"/>
                </a:lnTo>
                <a:lnTo>
                  <a:pt x="77597" y="0"/>
                </a:lnTo>
                <a:lnTo>
                  <a:pt x="65887" y="0"/>
                </a:lnTo>
                <a:lnTo>
                  <a:pt x="65887" y="64770"/>
                </a:lnTo>
                <a:lnTo>
                  <a:pt x="0" y="64770"/>
                </a:lnTo>
                <a:lnTo>
                  <a:pt x="0" y="78740"/>
                </a:lnTo>
                <a:lnTo>
                  <a:pt x="65887" y="78740"/>
                </a:lnTo>
                <a:lnTo>
                  <a:pt x="65887" y="146050"/>
                </a:lnTo>
                <a:lnTo>
                  <a:pt x="77597" y="146050"/>
                </a:lnTo>
                <a:lnTo>
                  <a:pt x="77597" y="78740"/>
                </a:lnTo>
                <a:lnTo>
                  <a:pt x="143497" y="78740"/>
                </a:lnTo>
                <a:lnTo>
                  <a:pt x="143497" y="64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383508" y="3880344"/>
            <a:ext cx="145415" cy="66040"/>
          </a:xfrm>
          <a:custGeom>
            <a:avLst/>
            <a:gdLst/>
            <a:ahLst/>
            <a:cxnLst/>
            <a:rect l="l" t="t" r="r" b="b"/>
            <a:pathLst>
              <a:path w="145414" h="66039">
                <a:moveTo>
                  <a:pt x="144957" y="52717"/>
                </a:moveTo>
                <a:lnTo>
                  <a:pt x="0" y="52717"/>
                </a:lnTo>
                <a:lnTo>
                  <a:pt x="0" y="65900"/>
                </a:lnTo>
                <a:lnTo>
                  <a:pt x="144957" y="65900"/>
                </a:lnTo>
                <a:lnTo>
                  <a:pt x="144957" y="52717"/>
                </a:lnTo>
                <a:close/>
              </a:path>
              <a:path w="145414" h="66039">
                <a:moveTo>
                  <a:pt x="144957" y="0"/>
                </a:moveTo>
                <a:lnTo>
                  <a:pt x="0" y="0"/>
                </a:lnTo>
                <a:lnTo>
                  <a:pt x="0" y="16116"/>
                </a:lnTo>
                <a:lnTo>
                  <a:pt x="144957" y="16116"/>
                </a:lnTo>
                <a:lnTo>
                  <a:pt x="1449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563547" y="3906699"/>
            <a:ext cx="142240" cy="13335"/>
          </a:xfrm>
          <a:custGeom>
            <a:avLst/>
            <a:gdLst/>
            <a:ahLst/>
            <a:cxnLst/>
            <a:rect l="l" t="t" r="r" b="b"/>
            <a:pathLst>
              <a:path w="142239" h="13335">
                <a:moveTo>
                  <a:pt x="142030" y="0"/>
                </a:moveTo>
                <a:lnTo>
                  <a:pt x="0" y="0"/>
                </a:lnTo>
                <a:lnTo>
                  <a:pt x="0" y="13178"/>
                </a:lnTo>
                <a:lnTo>
                  <a:pt x="142030" y="13178"/>
                </a:lnTo>
                <a:lnTo>
                  <a:pt x="1420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3" name="object 23"/>
          <p:cNvGrpSpPr/>
          <p:nvPr/>
        </p:nvGrpSpPr>
        <p:grpSpPr>
          <a:xfrm>
            <a:off x="1781646" y="3612388"/>
            <a:ext cx="284480" cy="481965"/>
            <a:chOff x="1781646" y="3612388"/>
            <a:chExt cx="284480" cy="481965"/>
          </a:xfrm>
        </p:grpSpPr>
        <p:sp>
          <p:nvSpPr>
            <p:cNvPr id="24" name="object 24"/>
            <p:cNvSpPr/>
            <p:nvPr/>
          </p:nvSpPr>
          <p:spPr>
            <a:xfrm>
              <a:off x="1781646" y="3738312"/>
              <a:ext cx="284480" cy="356235"/>
            </a:xfrm>
            <a:custGeom>
              <a:avLst/>
              <a:gdLst/>
              <a:ahLst/>
              <a:cxnLst/>
              <a:rect l="l" t="t" r="r" b="b"/>
              <a:pathLst>
                <a:path w="284480" h="356235">
                  <a:moveTo>
                    <a:pt x="262097" y="0"/>
                  </a:moveTo>
                  <a:lnTo>
                    <a:pt x="0" y="0"/>
                  </a:lnTo>
                  <a:lnTo>
                    <a:pt x="0" y="7321"/>
                  </a:lnTo>
                  <a:lnTo>
                    <a:pt x="137637" y="175708"/>
                  </a:lnTo>
                  <a:lnTo>
                    <a:pt x="0" y="348488"/>
                  </a:lnTo>
                  <a:lnTo>
                    <a:pt x="0" y="355809"/>
                  </a:lnTo>
                  <a:lnTo>
                    <a:pt x="270883" y="355809"/>
                  </a:lnTo>
                  <a:lnTo>
                    <a:pt x="284060" y="269419"/>
                  </a:lnTo>
                  <a:lnTo>
                    <a:pt x="275276" y="267954"/>
                  </a:lnTo>
                  <a:lnTo>
                    <a:pt x="272805" y="277289"/>
                  </a:lnTo>
                  <a:lnTo>
                    <a:pt x="269785" y="285525"/>
                  </a:lnTo>
                  <a:lnTo>
                    <a:pt x="266215" y="292663"/>
                  </a:lnTo>
                  <a:lnTo>
                    <a:pt x="262097" y="298703"/>
                  </a:lnTo>
                  <a:lnTo>
                    <a:pt x="257704" y="306025"/>
                  </a:lnTo>
                  <a:lnTo>
                    <a:pt x="218582" y="318676"/>
                  </a:lnTo>
                  <a:lnTo>
                    <a:pt x="210849" y="319203"/>
                  </a:lnTo>
                  <a:lnTo>
                    <a:pt x="42462" y="319203"/>
                  </a:lnTo>
                  <a:lnTo>
                    <a:pt x="171315" y="158137"/>
                  </a:lnTo>
                  <a:lnTo>
                    <a:pt x="57104" y="14641"/>
                  </a:lnTo>
                  <a:lnTo>
                    <a:pt x="207920" y="14641"/>
                  </a:lnTo>
                  <a:lnTo>
                    <a:pt x="219406" y="15671"/>
                  </a:lnTo>
                  <a:lnTo>
                    <a:pt x="254227" y="43195"/>
                  </a:lnTo>
                  <a:lnTo>
                    <a:pt x="260633" y="67354"/>
                  </a:lnTo>
                  <a:lnTo>
                    <a:pt x="267954" y="67354"/>
                  </a:lnTo>
                  <a:lnTo>
                    <a:pt x="2620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4108" y="3612388"/>
              <a:ext cx="199136" cy="83461"/>
            </a:xfrm>
            <a:prstGeom prst="rect">
              <a:avLst/>
            </a:prstGeom>
          </p:spPr>
        </p:pic>
      </p:grpSp>
      <p:sp>
        <p:nvSpPr>
          <p:cNvPr id="26" name="object 26"/>
          <p:cNvSpPr/>
          <p:nvPr/>
        </p:nvSpPr>
        <p:spPr>
          <a:xfrm>
            <a:off x="1818246" y="4180522"/>
            <a:ext cx="306070" cy="64769"/>
          </a:xfrm>
          <a:custGeom>
            <a:avLst/>
            <a:gdLst/>
            <a:ahLst/>
            <a:cxnLst/>
            <a:rect l="l" t="t" r="r" b="b"/>
            <a:pathLst>
              <a:path w="306069" h="64770">
                <a:moveTo>
                  <a:pt x="83464" y="43916"/>
                </a:moveTo>
                <a:lnTo>
                  <a:pt x="0" y="43916"/>
                </a:lnTo>
                <a:lnTo>
                  <a:pt x="0" y="51244"/>
                </a:lnTo>
                <a:lnTo>
                  <a:pt x="83464" y="51244"/>
                </a:lnTo>
                <a:lnTo>
                  <a:pt x="83464" y="43916"/>
                </a:lnTo>
                <a:close/>
              </a:path>
              <a:path w="306069" h="64770">
                <a:moveTo>
                  <a:pt x="83464" y="13169"/>
                </a:moveTo>
                <a:lnTo>
                  <a:pt x="0" y="13169"/>
                </a:lnTo>
                <a:lnTo>
                  <a:pt x="0" y="20497"/>
                </a:lnTo>
                <a:lnTo>
                  <a:pt x="83464" y="20497"/>
                </a:lnTo>
                <a:lnTo>
                  <a:pt x="83464" y="13169"/>
                </a:lnTo>
                <a:close/>
              </a:path>
              <a:path w="306069" h="64770">
                <a:moveTo>
                  <a:pt x="190347" y="27813"/>
                </a:moveTo>
                <a:lnTo>
                  <a:pt x="106883" y="27813"/>
                </a:lnTo>
                <a:lnTo>
                  <a:pt x="106883" y="36601"/>
                </a:lnTo>
                <a:lnTo>
                  <a:pt x="190347" y="36601"/>
                </a:lnTo>
                <a:lnTo>
                  <a:pt x="190347" y="27813"/>
                </a:lnTo>
                <a:close/>
              </a:path>
              <a:path w="306069" h="64770">
                <a:moveTo>
                  <a:pt x="306019" y="30746"/>
                </a:moveTo>
                <a:lnTo>
                  <a:pt x="305663" y="25019"/>
                </a:lnTo>
                <a:lnTo>
                  <a:pt x="304190" y="19024"/>
                </a:lnTo>
                <a:lnTo>
                  <a:pt x="301637" y="14109"/>
                </a:lnTo>
                <a:lnTo>
                  <a:pt x="301637" y="23418"/>
                </a:lnTo>
                <a:lnTo>
                  <a:pt x="301637" y="40995"/>
                </a:lnTo>
                <a:lnTo>
                  <a:pt x="298704" y="46850"/>
                </a:lnTo>
                <a:lnTo>
                  <a:pt x="295706" y="51333"/>
                </a:lnTo>
                <a:lnTo>
                  <a:pt x="291376" y="57099"/>
                </a:lnTo>
                <a:lnTo>
                  <a:pt x="285521" y="60032"/>
                </a:lnTo>
                <a:lnTo>
                  <a:pt x="272351" y="60032"/>
                </a:lnTo>
                <a:lnTo>
                  <a:pt x="270878" y="57099"/>
                </a:lnTo>
                <a:lnTo>
                  <a:pt x="265023" y="54165"/>
                </a:lnTo>
                <a:lnTo>
                  <a:pt x="257708" y="46850"/>
                </a:lnTo>
                <a:lnTo>
                  <a:pt x="256870" y="43916"/>
                </a:lnTo>
                <a:lnTo>
                  <a:pt x="254774" y="36601"/>
                </a:lnTo>
                <a:lnTo>
                  <a:pt x="257708" y="26352"/>
                </a:lnTo>
                <a:lnTo>
                  <a:pt x="259168" y="20497"/>
                </a:lnTo>
                <a:lnTo>
                  <a:pt x="262102" y="17564"/>
                </a:lnTo>
                <a:lnTo>
                  <a:pt x="265023" y="13169"/>
                </a:lnTo>
                <a:lnTo>
                  <a:pt x="270878" y="7315"/>
                </a:lnTo>
                <a:lnTo>
                  <a:pt x="272351" y="4381"/>
                </a:lnTo>
                <a:lnTo>
                  <a:pt x="285521" y="4381"/>
                </a:lnTo>
                <a:lnTo>
                  <a:pt x="291376" y="7315"/>
                </a:lnTo>
                <a:lnTo>
                  <a:pt x="292849" y="13169"/>
                </a:lnTo>
                <a:lnTo>
                  <a:pt x="298704" y="17564"/>
                </a:lnTo>
                <a:lnTo>
                  <a:pt x="301637" y="23418"/>
                </a:lnTo>
                <a:lnTo>
                  <a:pt x="301637" y="14109"/>
                </a:lnTo>
                <a:lnTo>
                  <a:pt x="282600" y="0"/>
                </a:lnTo>
                <a:lnTo>
                  <a:pt x="262102" y="0"/>
                </a:lnTo>
                <a:lnTo>
                  <a:pt x="248920" y="13169"/>
                </a:lnTo>
                <a:lnTo>
                  <a:pt x="247459" y="20497"/>
                </a:lnTo>
                <a:lnTo>
                  <a:pt x="244525" y="16840"/>
                </a:lnTo>
                <a:lnTo>
                  <a:pt x="244525" y="27813"/>
                </a:lnTo>
                <a:lnTo>
                  <a:pt x="238671" y="38061"/>
                </a:lnTo>
                <a:lnTo>
                  <a:pt x="235737" y="46850"/>
                </a:lnTo>
                <a:lnTo>
                  <a:pt x="234276" y="49784"/>
                </a:lnTo>
                <a:lnTo>
                  <a:pt x="231343" y="54165"/>
                </a:lnTo>
                <a:lnTo>
                  <a:pt x="210845" y="54165"/>
                </a:lnTo>
                <a:lnTo>
                  <a:pt x="207924" y="49784"/>
                </a:lnTo>
                <a:lnTo>
                  <a:pt x="202107" y="38150"/>
                </a:lnTo>
                <a:lnTo>
                  <a:pt x="202069" y="26352"/>
                </a:lnTo>
                <a:lnTo>
                  <a:pt x="207924" y="14643"/>
                </a:lnTo>
                <a:lnTo>
                  <a:pt x="213779" y="13169"/>
                </a:lnTo>
                <a:lnTo>
                  <a:pt x="215239" y="10248"/>
                </a:lnTo>
                <a:lnTo>
                  <a:pt x="225488" y="10248"/>
                </a:lnTo>
                <a:lnTo>
                  <a:pt x="234276" y="14643"/>
                </a:lnTo>
                <a:lnTo>
                  <a:pt x="238671" y="17564"/>
                </a:lnTo>
                <a:lnTo>
                  <a:pt x="241592" y="20497"/>
                </a:lnTo>
                <a:lnTo>
                  <a:pt x="244525" y="27813"/>
                </a:lnTo>
                <a:lnTo>
                  <a:pt x="244525" y="16840"/>
                </a:lnTo>
                <a:lnTo>
                  <a:pt x="241592" y="13169"/>
                </a:lnTo>
                <a:lnTo>
                  <a:pt x="240131" y="10248"/>
                </a:lnTo>
                <a:lnTo>
                  <a:pt x="238671" y="7315"/>
                </a:lnTo>
                <a:lnTo>
                  <a:pt x="234276" y="7315"/>
                </a:lnTo>
                <a:lnTo>
                  <a:pt x="231343" y="4381"/>
                </a:lnTo>
                <a:lnTo>
                  <a:pt x="225488" y="2921"/>
                </a:lnTo>
                <a:lnTo>
                  <a:pt x="215239" y="2921"/>
                </a:lnTo>
                <a:lnTo>
                  <a:pt x="210845" y="4381"/>
                </a:lnTo>
                <a:lnTo>
                  <a:pt x="200596" y="14643"/>
                </a:lnTo>
                <a:lnTo>
                  <a:pt x="197675" y="23418"/>
                </a:lnTo>
                <a:lnTo>
                  <a:pt x="197675" y="40995"/>
                </a:lnTo>
                <a:lnTo>
                  <a:pt x="200596" y="49784"/>
                </a:lnTo>
                <a:lnTo>
                  <a:pt x="210845" y="60032"/>
                </a:lnTo>
                <a:lnTo>
                  <a:pt x="218173" y="62953"/>
                </a:lnTo>
                <a:lnTo>
                  <a:pt x="231343" y="62953"/>
                </a:lnTo>
                <a:lnTo>
                  <a:pt x="235737" y="60032"/>
                </a:lnTo>
                <a:lnTo>
                  <a:pt x="238671" y="57099"/>
                </a:lnTo>
                <a:lnTo>
                  <a:pt x="244525" y="54165"/>
                </a:lnTo>
                <a:lnTo>
                  <a:pt x="247459" y="49784"/>
                </a:lnTo>
                <a:lnTo>
                  <a:pt x="251853" y="43916"/>
                </a:lnTo>
                <a:lnTo>
                  <a:pt x="257708" y="51244"/>
                </a:lnTo>
                <a:lnTo>
                  <a:pt x="259168" y="57099"/>
                </a:lnTo>
                <a:lnTo>
                  <a:pt x="262102" y="60032"/>
                </a:lnTo>
                <a:lnTo>
                  <a:pt x="267957" y="64427"/>
                </a:lnTo>
                <a:lnTo>
                  <a:pt x="285521" y="64427"/>
                </a:lnTo>
                <a:lnTo>
                  <a:pt x="291376" y="62953"/>
                </a:lnTo>
                <a:lnTo>
                  <a:pt x="293573" y="60032"/>
                </a:lnTo>
                <a:lnTo>
                  <a:pt x="295770" y="57099"/>
                </a:lnTo>
                <a:lnTo>
                  <a:pt x="301078" y="51333"/>
                </a:lnTo>
                <a:lnTo>
                  <a:pt x="304190" y="45021"/>
                </a:lnTo>
                <a:lnTo>
                  <a:pt x="305663" y="38150"/>
                </a:lnTo>
                <a:lnTo>
                  <a:pt x="306019" y="307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7" name="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73487" y="3792489"/>
            <a:ext cx="153744" cy="197671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28052" y="3792489"/>
            <a:ext cx="154843" cy="197671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16332" y="3792489"/>
            <a:ext cx="155209" cy="197671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34525" y="3792489"/>
            <a:ext cx="153744" cy="197671"/>
          </a:xfrm>
          <a:prstGeom prst="rect">
            <a:avLst/>
          </a:prstGeom>
        </p:spPr>
      </p:pic>
      <p:grpSp>
        <p:nvGrpSpPr>
          <p:cNvPr id="31" name="object 31"/>
          <p:cNvGrpSpPr/>
          <p:nvPr/>
        </p:nvGrpSpPr>
        <p:grpSpPr>
          <a:xfrm>
            <a:off x="911896" y="4973141"/>
            <a:ext cx="6182360" cy="612775"/>
            <a:chOff x="911896" y="4973141"/>
            <a:chExt cx="6182360" cy="612775"/>
          </a:xfrm>
        </p:grpSpPr>
        <p:sp>
          <p:nvSpPr>
            <p:cNvPr id="32" name="object 32"/>
            <p:cNvSpPr/>
            <p:nvPr/>
          </p:nvSpPr>
          <p:spPr>
            <a:xfrm>
              <a:off x="923603" y="4997531"/>
              <a:ext cx="6158865" cy="576580"/>
            </a:xfrm>
            <a:custGeom>
              <a:avLst/>
              <a:gdLst/>
              <a:ahLst/>
              <a:cxnLst/>
              <a:rect l="l" t="t" r="r" b="b"/>
              <a:pathLst>
                <a:path w="6158865" h="576579">
                  <a:moveTo>
                    <a:pt x="3082219" y="0"/>
                  </a:moveTo>
                  <a:lnTo>
                    <a:pt x="3050681" y="1876"/>
                  </a:lnTo>
                  <a:lnTo>
                    <a:pt x="3006704" y="4453"/>
                  </a:lnTo>
                  <a:lnTo>
                    <a:pt x="2955069" y="8434"/>
                  </a:lnTo>
                  <a:lnTo>
                    <a:pt x="2900553" y="14525"/>
                  </a:lnTo>
                  <a:lnTo>
                    <a:pt x="2847936" y="23429"/>
                  </a:lnTo>
                  <a:lnTo>
                    <a:pt x="2799382" y="37133"/>
                  </a:lnTo>
                  <a:lnTo>
                    <a:pt x="2750125" y="53650"/>
                  </a:lnTo>
                  <a:lnTo>
                    <a:pt x="2699814" y="72978"/>
                  </a:lnTo>
                  <a:lnTo>
                    <a:pt x="2648099" y="95118"/>
                  </a:lnTo>
                  <a:lnTo>
                    <a:pt x="2594627" y="120069"/>
                  </a:lnTo>
                  <a:lnTo>
                    <a:pt x="2554190" y="141192"/>
                  </a:lnTo>
                  <a:lnTo>
                    <a:pt x="2513191" y="164262"/>
                  </a:lnTo>
                  <a:lnTo>
                    <a:pt x="2471603" y="189073"/>
                  </a:lnTo>
                  <a:lnTo>
                    <a:pt x="2429401" y="215421"/>
                  </a:lnTo>
                  <a:lnTo>
                    <a:pt x="2386559" y="243101"/>
                  </a:lnTo>
                  <a:lnTo>
                    <a:pt x="2343051" y="271908"/>
                  </a:lnTo>
                  <a:lnTo>
                    <a:pt x="2298851" y="301639"/>
                  </a:lnTo>
                  <a:lnTo>
                    <a:pt x="2258433" y="329519"/>
                  </a:lnTo>
                  <a:lnTo>
                    <a:pt x="2215732" y="360523"/>
                  </a:lnTo>
                  <a:lnTo>
                    <a:pt x="2171624" y="393106"/>
                  </a:lnTo>
                  <a:lnTo>
                    <a:pt x="2126984" y="425724"/>
                  </a:lnTo>
                  <a:lnTo>
                    <a:pt x="2082687" y="456834"/>
                  </a:lnTo>
                  <a:lnTo>
                    <a:pt x="2039609" y="484891"/>
                  </a:lnTo>
                  <a:lnTo>
                    <a:pt x="1998624" y="508351"/>
                  </a:lnTo>
                  <a:lnTo>
                    <a:pt x="1960608" y="525668"/>
                  </a:lnTo>
                  <a:lnTo>
                    <a:pt x="1906008" y="540989"/>
                  </a:lnTo>
                  <a:lnTo>
                    <a:pt x="1855907" y="545276"/>
                  </a:lnTo>
                  <a:lnTo>
                    <a:pt x="1809531" y="541902"/>
                  </a:lnTo>
                  <a:lnTo>
                    <a:pt x="1766108" y="534241"/>
                  </a:lnTo>
                  <a:lnTo>
                    <a:pt x="1724864" y="525668"/>
                  </a:lnTo>
                  <a:lnTo>
                    <a:pt x="1678264" y="513331"/>
                  </a:lnTo>
                  <a:lnTo>
                    <a:pt x="1638663" y="495094"/>
                  </a:lnTo>
                  <a:lnTo>
                    <a:pt x="1598234" y="472741"/>
                  </a:lnTo>
                  <a:lnTo>
                    <a:pt x="1549152" y="448058"/>
                  </a:lnTo>
                  <a:lnTo>
                    <a:pt x="1506956" y="429592"/>
                  </a:lnTo>
                  <a:lnTo>
                    <a:pt x="1459512" y="406733"/>
                  </a:lnTo>
                  <a:lnTo>
                    <a:pt x="1409139" y="382168"/>
                  </a:lnTo>
                  <a:lnTo>
                    <a:pt x="1358155" y="358579"/>
                  </a:lnTo>
                  <a:lnTo>
                    <a:pt x="1308881" y="338651"/>
                  </a:lnTo>
                  <a:lnTo>
                    <a:pt x="1263634" y="325069"/>
                  </a:lnTo>
                  <a:lnTo>
                    <a:pt x="1216020" y="319147"/>
                  </a:lnTo>
                  <a:lnTo>
                    <a:pt x="1171918" y="318500"/>
                  </a:lnTo>
                  <a:lnTo>
                    <a:pt x="1129222" y="322423"/>
                  </a:lnTo>
                  <a:lnTo>
                    <a:pt x="1085822" y="330212"/>
                  </a:lnTo>
                  <a:lnTo>
                    <a:pt x="1039610" y="341163"/>
                  </a:lnTo>
                  <a:lnTo>
                    <a:pt x="998955" y="353152"/>
                  </a:lnTo>
                  <a:lnTo>
                    <a:pt x="956470" y="369206"/>
                  </a:lnTo>
                  <a:lnTo>
                    <a:pt x="912766" y="388025"/>
                  </a:lnTo>
                  <a:lnTo>
                    <a:pt x="868452" y="408307"/>
                  </a:lnTo>
                  <a:lnTo>
                    <a:pt x="824140" y="428752"/>
                  </a:lnTo>
                  <a:lnTo>
                    <a:pt x="780441" y="448058"/>
                  </a:lnTo>
                  <a:lnTo>
                    <a:pt x="737739" y="468007"/>
                  </a:lnTo>
                  <a:lnTo>
                    <a:pt x="694590" y="490032"/>
                  </a:lnTo>
                  <a:lnTo>
                    <a:pt x="651035" y="512301"/>
                  </a:lnTo>
                  <a:lnTo>
                    <a:pt x="607115" y="532984"/>
                  </a:lnTo>
                  <a:lnTo>
                    <a:pt x="562869" y="550252"/>
                  </a:lnTo>
                  <a:lnTo>
                    <a:pt x="518338" y="562273"/>
                  </a:lnTo>
                  <a:lnTo>
                    <a:pt x="465040" y="567788"/>
                  </a:lnTo>
                  <a:lnTo>
                    <a:pt x="411039" y="568806"/>
                  </a:lnTo>
                  <a:lnTo>
                    <a:pt x="357038" y="565747"/>
                  </a:lnTo>
                  <a:lnTo>
                    <a:pt x="303740" y="559033"/>
                  </a:lnTo>
                  <a:lnTo>
                    <a:pt x="251848" y="549084"/>
                  </a:lnTo>
                  <a:lnTo>
                    <a:pt x="196839" y="531889"/>
                  </a:lnTo>
                  <a:lnTo>
                    <a:pt x="140003" y="507806"/>
                  </a:lnTo>
                  <a:lnTo>
                    <a:pt x="85487" y="481192"/>
                  </a:lnTo>
                  <a:lnTo>
                    <a:pt x="37437" y="456405"/>
                  </a:lnTo>
                  <a:lnTo>
                    <a:pt x="0" y="437803"/>
                  </a:lnTo>
                </a:path>
                <a:path w="6158865" h="576579">
                  <a:moveTo>
                    <a:pt x="3076359" y="5853"/>
                  </a:moveTo>
                  <a:lnTo>
                    <a:pt x="3106745" y="8177"/>
                  </a:lnTo>
                  <a:lnTo>
                    <a:pt x="3150413" y="10710"/>
                  </a:lnTo>
                  <a:lnTo>
                    <a:pt x="3202023" y="14717"/>
                  </a:lnTo>
                  <a:lnTo>
                    <a:pt x="3256234" y="21464"/>
                  </a:lnTo>
                  <a:lnTo>
                    <a:pt x="3307705" y="32217"/>
                  </a:lnTo>
                  <a:lnTo>
                    <a:pt x="3356423" y="45769"/>
                  </a:lnTo>
                  <a:lnTo>
                    <a:pt x="3406125" y="61922"/>
                  </a:lnTo>
                  <a:lnTo>
                    <a:pt x="3457092" y="80816"/>
                  </a:lnTo>
                  <a:lnTo>
                    <a:pt x="3509607" y="102592"/>
                  </a:lnTo>
                  <a:lnTo>
                    <a:pt x="3563951" y="127389"/>
                  </a:lnTo>
                  <a:lnTo>
                    <a:pt x="3604148" y="148124"/>
                  </a:lnTo>
                  <a:lnTo>
                    <a:pt x="3644577" y="171164"/>
                  </a:lnTo>
                  <a:lnTo>
                    <a:pt x="3685468" y="196125"/>
                  </a:lnTo>
                  <a:lnTo>
                    <a:pt x="3727051" y="222622"/>
                  </a:lnTo>
                  <a:lnTo>
                    <a:pt x="3769556" y="250272"/>
                  </a:lnTo>
                  <a:lnTo>
                    <a:pt x="3813212" y="278690"/>
                  </a:lnTo>
                  <a:lnTo>
                    <a:pt x="3858252" y="307493"/>
                  </a:lnTo>
                  <a:lnTo>
                    <a:pt x="3899156" y="334956"/>
                  </a:lnTo>
                  <a:lnTo>
                    <a:pt x="3942221" y="365766"/>
                  </a:lnTo>
                  <a:lnTo>
                    <a:pt x="3986589" y="398325"/>
                  </a:lnTo>
                  <a:lnTo>
                    <a:pt x="4031403" y="431039"/>
                  </a:lnTo>
                  <a:lnTo>
                    <a:pt x="4075804" y="462312"/>
                  </a:lnTo>
                  <a:lnTo>
                    <a:pt x="4118934" y="490547"/>
                  </a:lnTo>
                  <a:lnTo>
                    <a:pt x="4159938" y="514149"/>
                  </a:lnTo>
                  <a:lnTo>
                    <a:pt x="4197956" y="531522"/>
                  </a:lnTo>
                  <a:lnTo>
                    <a:pt x="4251152" y="548246"/>
                  </a:lnTo>
                  <a:lnTo>
                    <a:pt x="4300552" y="553236"/>
                  </a:lnTo>
                  <a:lnTo>
                    <a:pt x="4346928" y="549864"/>
                  </a:lnTo>
                  <a:lnTo>
                    <a:pt x="4391053" y="541502"/>
                  </a:lnTo>
                  <a:lnTo>
                    <a:pt x="4433700" y="531522"/>
                  </a:lnTo>
                  <a:lnTo>
                    <a:pt x="4479895" y="520033"/>
                  </a:lnTo>
                  <a:lnTo>
                    <a:pt x="4518810" y="502231"/>
                  </a:lnTo>
                  <a:lnTo>
                    <a:pt x="4559099" y="480039"/>
                  </a:lnTo>
                  <a:lnTo>
                    <a:pt x="4609412" y="455379"/>
                  </a:lnTo>
                  <a:lnTo>
                    <a:pt x="4651087" y="435905"/>
                  </a:lnTo>
                  <a:lnTo>
                    <a:pt x="4698294" y="412810"/>
                  </a:lnTo>
                  <a:lnTo>
                    <a:pt x="4748512" y="388575"/>
                  </a:lnTo>
                  <a:lnTo>
                    <a:pt x="4799218" y="365681"/>
                  </a:lnTo>
                  <a:lnTo>
                    <a:pt x="4847890" y="346610"/>
                  </a:lnTo>
                  <a:lnTo>
                    <a:pt x="4892007" y="333842"/>
                  </a:lnTo>
                  <a:lnTo>
                    <a:pt x="4939903" y="325799"/>
                  </a:lnTo>
                  <a:lnTo>
                    <a:pt x="4984569" y="323940"/>
                  </a:lnTo>
                  <a:lnTo>
                    <a:pt x="5027688" y="327421"/>
                  </a:lnTo>
                  <a:lnTo>
                    <a:pt x="5070947" y="335400"/>
                  </a:lnTo>
                  <a:lnTo>
                    <a:pt x="5116031" y="347032"/>
                  </a:lnTo>
                  <a:lnTo>
                    <a:pt x="5157207" y="359632"/>
                  </a:lnTo>
                  <a:lnTo>
                    <a:pt x="5199929" y="376097"/>
                  </a:lnTo>
                  <a:lnTo>
                    <a:pt x="5243791" y="395164"/>
                  </a:lnTo>
                  <a:lnTo>
                    <a:pt x="5288384" y="415575"/>
                  </a:lnTo>
                  <a:lnTo>
                    <a:pt x="5333302" y="436066"/>
                  </a:lnTo>
                  <a:lnTo>
                    <a:pt x="5378138" y="455379"/>
                  </a:lnTo>
                  <a:lnTo>
                    <a:pt x="5420835" y="474303"/>
                  </a:lnTo>
                  <a:lnTo>
                    <a:pt x="5463981" y="495994"/>
                  </a:lnTo>
                  <a:lnTo>
                    <a:pt x="5507534" y="518338"/>
                  </a:lnTo>
                  <a:lnTo>
                    <a:pt x="5551454" y="539219"/>
                  </a:lnTo>
                  <a:lnTo>
                    <a:pt x="5595700" y="556520"/>
                  </a:lnTo>
                  <a:lnTo>
                    <a:pt x="5640230" y="568127"/>
                  </a:lnTo>
                  <a:lnTo>
                    <a:pt x="5692119" y="574910"/>
                  </a:lnTo>
                  <a:lnTo>
                    <a:pt x="5745417" y="576351"/>
                  </a:lnTo>
                  <a:lnTo>
                    <a:pt x="5799419" y="573083"/>
                  </a:lnTo>
                  <a:lnTo>
                    <a:pt x="5853421" y="565739"/>
                  </a:lnTo>
                  <a:lnTo>
                    <a:pt x="5906720" y="554952"/>
                  </a:lnTo>
                  <a:lnTo>
                    <a:pt x="5960888" y="537903"/>
                  </a:lnTo>
                  <a:lnTo>
                    <a:pt x="6017092" y="514180"/>
                  </a:lnTo>
                  <a:lnTo>
                    <a:pt x="6071397" y="487998"/>
                  </a:lnTo>
                  <a:lnTo>
                    <a:pt x="6119868" y="463574"/>
                  </a:lnTo>
                  <a:lnTo>
                    <a:pt x="6158569" y="445123"/>
                  </a:lnTo>
                </a:path>
              </a:pathLst>
            </a:custGeom>
            <a:ln w="23371">
              <a:solidFill>
                <a:srgbClr val="34349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86336" y="5264525"/>
              <a:ext cx="70759" cy="7074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22326" y="5264525"/>
              <a:ext cx="70745" cy="7074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57999" y="4973141"/>
              <a:ext cx="72206" cy="7221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894" y="1261303"/>
            <a:ext cx="5986145" cy="61087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pc="-80"/>
              <a:t>I</a:t>
            </a:r>
            <a:r>
              <a:rPr dirty="0" spc="-75"/>
              <a:t>n</a:t>
            </a:r>
            <a:r>
              <a:rPr dirty="0" spc="-80"/>
              <a:t>t</a:t>
            </a:r>
            <a:r>
              <a:rPr dirty="0" spc="-80"/>
              <a:t>er</a:t>
            </a:r>
            <a:r>
              <a:rPr dirty="0" spc="-75"/>
              <a:t>sy</a:t>
            </a:r>
            <a:r>
              <a:rPr dirty="0" spc="-75"/>
              <a:t>mbo</a:t>
            </a:r>
            <a:r>
              <a:rPr dirty="0" spc="5"/>
              <a:t>l</a:t>
            </a:r>
            <a:r>
              <a:rPr dirty="0" spc="-195"/>
              <a:t> </a:t>
            </a:r>
            <a:r>
              <a:rPr dirty="0" spc="-80"/>
              <a:t>I</a:t>
            </a:r>
            <a:r>
              <a:rPr dirty="0" spc="-75"/>
              <a:t>n</a:t>
            </a:r>
            <a:r>
              <a:rPr dirty="0" spc="-80"/>
              <a:t>t</a:t>
            </a:r>
            <a:r>
              <a:rPr dirty="0" spc="-80"/>
              <a:t>er</a:t>
            </a:r>
            <a:r>
              <a:rPr dirty="0" spc="-80"/>
              <a:t>f</a:t>
            </a:r>
            <a:r>
              <a:rPr dirty="0" spc="-80"/>
              <a:t>er</a:t>
            </a:r>
            <a:r>
              <a:rPr dirty="0" spc="-80"/>
              <a:t>en</a:t>
            </a:r>
            <a:r>
              <a:rPr dirty="0" spc="-75"/>
              <a:t>c</a:t>
            </a:r>
            <a:r>
              <a:rPr dirty="0" spc="20"/>
              <a:t>e</a:t>
            </a:r>
            <a:r>
              <a:rPr dirty="0" spc="-204"/>
              <a:t> </a:t>
            </a:r>
            <a:r>
              <a:rPr dirty="0" spc="-85"/>
              <a:t>(</a:t>
            </a:r>
            <a:r>
              <a:rPr dirty="0" spc="-80"/>
              <a:t>I</a:t>
            </a:r>
            <a:r>
              <a:rPr dirty="0" spc="-70"/>
              <a:t>S</a:t>
            </a:r>
            <a:r>
              <a:rPr dirty="0" spc="-80"/>
              <a:t>I)</a:t>
            </a:r>
          </a:p>
        </p:txBody>
      </p:sp>
      <p:sp>
        <p:nvSpPr>
          <p:cNvPr id="3" name="object 3"/>
          <p:cNvSpPr/>
          <p:nvPr/>
        </p:nvSpPr>
        <p:spPr>
          <a:xfrm>
            <a:off x="2513763" y="5286009"/>
            <a:ext cx="5330190" cy="61594"/>
          </a:xfrm>
          <a:custGeom>
            <a:avLst/>
            <a:gdLst/>
            <a:ahLst/>
            <a:cxnLst/>
            <a:rect l="l" t="t" r="r" b="b"/>
            <a:pathLst>
              <a:path w="5330190" h="61595">
                <a:moveTo>
                  <a:pt x="5266855" y="0"/>
                </a:moveTo>
                <a:lnTo>
                  <a:pt x="5266855" y="61497"/>
                </a:lnTo>
                <a:lnTo>
                  <a:pt x="5320823" y="35140"/>
                </a:lnTo>
                <a:lnTo>
                  <a:pt x="5280032" y="35140"/>
                </a:lnTo>
                <a:lnTo>
                  <a:pt x="5280032" y="27820"/>
                </a:lnTo>
                <a:lnTo>
                  <a:pt x="5323820" y="27820"/>
                </a:lnTo>
                <a:lnTo>
                  <a:pt x="5266855" y="0"/>
                </a:lnTo>
                <a:close/>
              </a:path>
              <a:path w="5330190" h="61595">
                <a:moveTo>
                  <a:pt x="5266855" y="27820"/>
                </a:moveTo>
                <a:lnTo>
                  <a:pt x="2928" y="27820"/>
                </a:lnTo>
                <a:lnTo>
                  <a:pt x="0" y="30749"/>
                </a:lnTo>
                <a:lnTo>
                  <a:pt x="0" y="33676"/>
                </a:lnTo>
                <a:lnTo>
                  <a:pt x="2928" y="35140"/>
                </a:lnTo>
                <a:lnTo>
                  <a:pt x="5266855" y="35140"/>
                </a:lnTo>
                <a:lnTo>
                  <a:pt x="5266855" y="27820"/>
                </a:lnTo>
                <a:close/>
              </a:path>
              <a:path w="5330190" h="61595">
                <a:moveTo>
                  <a:pt x="5323820" y="27820"/>
                </a:moveTo>
                <a:lnTo>
                  <a:pt x="5280032" y="27820"/>
                </a:lnTo>
                <a:lnTo>
                  <a:pt x="5280032" y="35140"/>
                </a:lnTo>
                <a:lnTo>
                  <a:pt x="5320823" y="35140"/>
                </a:lnTo>
                <a:lnTo>
                  <a:pt x="5329816" y="30749"/>
                </a:lnTo>
                <a:lnTo>
                  <a:pt x="5323820" y="2782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923790" y="5380423"/>
            <a:ext cx="594995" cy="2241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300" spc="5" i="1">
                <a:latin typeface="Times New Roman"/>
                <a:cs typeface="Times New Roman"/>
              </a:rPr>
              <a:t>(m-1)T</a:t>
            </a:r>
            <a:r>
              <a:rPr dirty="0" baseline="-22875" sz="1275" spc="7" i="1">
                <a:latin typeface="Times New Roman"/>
                <a:cs typeface="Times New Roman"/>
              </a:rPr>
              <a:t>S</a:t>
            </a:r>
            <a:endParaRPr baseline="-22875" sz="127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41456" y="5380423"/>
            <a:ext cx="596265" cy="2241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300" spc="5" i="1">
                <a:latin typeface="Times New Roman"/>
                <a:cs typeface="Times New Roman"/>
              </a:rPr>
              <a:t>(m-2)T</a:t>
            </a:r>
            <a:r>
              <a:rPr dirty="0" baseline="-22875" sz="1275" spc="7" i="1">
                <a:latin typeface="Times New Roman"/>
                <a:cs typeface="Times New Roman"/>
              </a:rPr>
              <a:t>S</a:t>
            </a:r>
            <a:endParaRPr baseline="-22875" sz="1275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63516" y="5380423"/>
            <a:ext cx="594995" cy="2241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300" spc="5" i="1">
                <a:latin typeface="Times New Roman"/>
                <a:cs typeface="Times New Roman"/>
              </a:rPr>
              <a:t>(m-3)T</a:t>
            </a:r>
            <a:r>
              <a:rPr dirty="0" baseline="-22875" sz="1275" spc="7" i="1">
                <a:latin typeface="Times New Roman"/>
                <a:cs typeface="Times New Roman"/>
              </a:rPr>
              <a:t>S</a:t>
            </a:r>
            <a:endParaRPr baseline="-22875" sz="1275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58882" y="5380423"/>
            <a:ext cx="2592705" cy="2241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560070" algn="l"/>
                <a:tab pos="1268730" algn="l"/>
              </a:tabLst>
            </a:pPr>
            <a:r>
              <a:rPr dirty="0" sz="1300" spc="10" i="1">
                <a:latin typeface="Times New Roman"/>
                <a:cs typeface="Times New Roman"/>
              </a:rPr>
              <a:t>mT</a:t>
            </a:r>
            <a:r>
              <a:rPr dirty="0" baseline="-22875" sz="1275" spc="15" i="1">
                <a:latin typeface="Times New Roman"/>
                <a:cs typeface="Times New Roman"/>
              </a:rPr>
              <a:t>S	</a:t>
            </a:r>
            <a:r>
              <a:rPr dirty="0" sz="1300" spc="5" i="1">
                <a:latin typeface="Times New Roman"/>
                <a:cs typeface="Times New Roman"/>
              </a:rPr>
              <a:t>(m+1)T</a:t>
            </a:r>
            <a:r>
              <a:rPr dirty="0" baseline="-19607" sz="1275" spc="7" i="1">
                <a:latin typeface="Times New Roman"/>
                <a:cs typeface="Times New Roman"/>
              </a:rPr>
              <a:t>S	</a:t>
            </a:r>
            <a:r>
              <a:rPr dirty="0" sz="1300" spc="5" i="1">
                <a:latin typeface="Times New Roman"/>
                <a:cs typeface="Times New Roman"/>
              </a:rPr>
              <a:t>(m+2)T</a:t>
            </a:r>
            <a:r>
              <a:rPr dirty="0" baseline="-22875" sz="1275" spc="7" i="1">
                <a:latin typeface="Times New Roman"/>
                <a:cs typeface="Times New Roman"/>
              </a:rPr>
              <a:t>S  </a:t>
            </a:r>
            <a:r>
              <a:rPr dirty="0" baseline="-22875" sz="1275" spc="44" i="1">
                <a:latin typeface="Times New Roman"/>
                <a:cs typeface="Times New Roman"/>
              </a:rPr>
              <a:t> </a:t>
            </a:r>
            <a:r>
              <a:rPr dirty="0" sz="1300" spc="5" i="1">
                <a:latin typeface="Times New Roman"/>
                <a:cs typeface="Times New Roman"/>
              </a:rPr>
              <a:t>(m+3)T</a:t>
            </a:r>
            <a:r>
              <a:rPr dirty="0" baseline="-22875" sz="1275" spc="7" i="1">
                <a:latin typeface="Times New Roman"/>
                <a:cs typeface="Times New Roman"/>
              </a:rPr>
              <a:t>S</a:t>
            </a:r>
            <a:endParaRPr baseline="-22875" sz="1275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472691" y="4534355"/>
            <a:ext cx="6751955" cy="1229360"/>
            <a:chOff x="1472691" y="4534355"/>
            <a:chExt cx="6751955" cy="122936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68203" y="5294091"/>
              <a:ext cx="169851" cy="9734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27805" y="5205476"/>
              <a:ext cx="379236" cy="18595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2298" y="5205476"/>
              <a:ext cx="377773" cy="18595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64315" y="5173441"/>
              <a:ext cx="380701" cy="3203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98257" y="5205476"/>
              <a:ext cx="376307" cy="18595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79821" y="5205476"/>
              <a:ext cx="380701" cy="1859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64315" y="5205476"/>
              <a:ext cx="380701" cy="18595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50274" y="5205476"/>
              <a:ext cx="379236" cy="18595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34766" y="5205476"/>
              <a:ext cx="377773" cy="18595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57235" y="4862291"/>
              <a:ext cx="376309" cy="16015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41729" y="4862291"/>
              <a:ext cx="377771" cy="16015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23293" y="4862291"/>
              <a:ext cx="212314" cy="16015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986784" y="5022446"/>
              <a:ext cx="380701" cy="18302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171278" y="5022446"/>
              <a:ext cx="380700" cy="18302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357235" y="5022446"/>
              <a:ext cx="194743" cy="18302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619261" y="5205476"/>
              <a:ext cx="377771" cy="18595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802289" y="5205476"/>
              <a:ext cx="379237" cy="18595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986784" y="5205476"/>
              <a:ext cx="380701" cy="18595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171278" y="5205476"/>
              <a:ext cx="196207" cy="18595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168203" y="5391433"/>
              <a:ext cx="721868" cy="5124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619261" y="5391433"/>
              <a:ext cx="377771" cy="2838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926822" y="4870883"/>
              <a:ext cx="354345" cy="15742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086424" y="4870883"/>
              <a:ext cx="377771" cy="15742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270917" y="4870883"/>
              <a:ext cx="193279" cy="34191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270917" y="5028304"/>
              <a:ext cx="377773" cy="18449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453947" y="5028304"/>
              <a:ext cx="379237" cy="18449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374951" y="5180763"/>
              <a:ext cx="565194" cy="3203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638441" y="5028304"/>
              <a:ext cx="194743" cy="37045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638441" y="5212797"/>
              <a:ext cx="379236" cy="18595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822934" y="5212797"/>
              <a:ext cx="380701" cy="18595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008893" y="5212797"/>
              <a:ext cx="376307" cy="18595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193386" y="5212797"/>
              <a:ext cx="377773" cy="18595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374951" y="5212797"/>
              <a:ext cx="380701" cy="185957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6560910" y="5212797"/>
              <a:ext cx="379236" cy="18595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6745403" y="5212797"/>
              <a:ext cx="379237" cy="185957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929897" y="5212797"/>
              <a:ext cx="377772" cy="185957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7483378" y="5397290"/>
              <a:ext cx="8784" cy="1464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6929897" y="5212797"/>
              <a:ext cx="762866" cy="237206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5822934" y="5398755"/>
              <a:ext cx="380701" cy="29657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3657330" y="4862291"/>
              <a:ext cx="377773" cy="160154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3841824" y="4862291"/>
              <a:ext cx="377771" cy="160154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2365875" y="5173441"/>
              <a:ext cx="379237" cy="32034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3288343" y="5022446"/>
              <a:ext cx="379237" cy="183029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3472837" y="5022446"/>
              <a:ext cx="379236" cy="183029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3657330" y="5022446"/>
              <a:ext cx="194743" cy="183029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472691" y="5294091"/>
              <a:ext cx="165458" cy="97342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627901" y="5205476"/>
              <a:ext cx="380700" cy="185957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813858" y="5205476"/>
              <a:ext cx="377773" cy="185957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4024853" y="4862291"/>
              <a:ext cx="371915" cy="160154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998352" y="5205476"/>
              <a:ext cx="377773" cy="185957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2181382" y="5205476"/>
              <a:ext cx="379236" cy="185957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2365875" y="5205476"/>
              <a:ext cx="379237" cy="185957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2550369" y="5205476"/>
              <a:ext cx="380700" cy="185957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2734862" y="5205476"/>
              <a:ext cx="377773" cy="185957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2920820" y="5205476"/>
              <a:ext cx="377773" cy="185957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3102386" y="5205476"/>
              <a:ext cx="380700" cy="185957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3288343" y="5205476"/>
              <a:ext cx="379237" cy="185957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3472837" y="5205476"/>
              <a:ext cx="194743" cy="185957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1472691" y="5391433"/>
              <a:ext cx="718939" cy="51247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2920820" y="5391433"/>
              <a:ext cx="377773" cy="28387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4228382" y="4863561"/>
              <a:ext cx="354345" cy="158884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4386520" y="4863561"/>
              <a:ext cx="377772" cy="158884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4572477" y="4863561"/>
              <a:ext cx="191814" cy="341914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4572477" y="5022446"/>
              <a:ext cx="376308" cy="183029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4754043" y="5022446"/>
              <a:ext cx="380701" cy="183029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5676511" y="5177251"/>
              <a:ext cx="565194" cy="28224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4940001" y="5022446"/>
              <a:ext cx="194743" cy="368987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4940001" y="5205476"/>
              <a:ext cx="379236" cy="185957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5124494" y="5205476"/>
              <a:ext cx="379237" cy="185957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5308988" y="5205476"/>
              <a:ext cx="377771" cy="185957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5493481" y="5205476"/>
              <a:ext cx="377773" cy="185957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5676511" y="5205476"/>
              <a:ext cx="379237" cy="185957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5861005" y="5205476"/>
              <a:ext cx="380700" cy="185957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6046962" y="5205476"/>
              <a:ext cx="379237" cy="185957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6231456" y="5205476"/>
              <a:ext cx="377771" cy="185957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6415949" y="5205476"/>
              <a:ext cx="377773" cy="185957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6598979" y="5205476"/>
              <a:ext cx="194743" cy="185957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5124494" y="5391433"/>
              <a:ext cx="379237" cy="28387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6231456" y="5296631"/>
              <a:ext cx="762866" cy="146050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2847609" y="5181690"/>
              <a:ext cx="351415" cy="148590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3004281" y="5181690"/>
              <a:ext cx="194743" cy="148590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3188775" y="5181690"/>
              <a:ext cx="194743" cy="158496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3373269" y="5207090"/>
              <a:ext cx="377772" cy="133096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4111243" y="5207090"/>
              <a:ext cx="379237" cy="133096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4295738" y="5207090"/>
              <a:ext cx="377771" cy="133096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3559227" y="5207090"/>
              <a:ext cx="191814" cy="243840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4480231" y="5207090"/>
              <a:ext cx="193279" cy="133096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3559227" y="5340185"/>
              <a:ext cx="376308" cy="110744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4663260" y="5226140"/>
              <a:ext cx="194743" cy="300003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3740792" y="5340185"/>
              <a:ext cx="380700" cy="110744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3926749" y="5340185"/>
              <a:ext cx="194743" cy="110744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4111243" y="5340185"/>
              <a:ext cx="194743" cy="87884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4663260" y="5340185"/>
              <a:ext cx="379236" cy="185957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4847753" y="5340185"/>
              <a:ext cx="194743" cy="371916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4847753" y="5526144"/>
              <a:ext cx="380701" cy="185957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97" cstate="print"/>
            <a:stretch>
              <a:fillRect/>
            </a:stretch>
          </p:blipFill>
          <p:spPr>
            <a:xfrm>
              <a:off x="5033712" y="5526144"/>
              <a:ext cx="379237" cy="185957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6314917" y="5204161"/>
              <a:ext cx="379237" cy="133095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6499411" y="5204161"/>
              <a:ext cx="380701" cy="133095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100" cstate="print"/>
            <a:stretch>
              <a:fillRect/>
            </a:stretch>
          </p:blipFill>
          <p:spPr>
            <a:xfrm>
              <a:off x="6683905" y="5204161"/>
              <a:ext cx="196207" cy="133095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101" cstate="print"/>
            <a:stretch>
              <a:fillRect/>
            </a:stretch>
          </p:blipFill>
          <p:spPr>
            <a:xfrm>
              <a:off x="7421880" y="5181301"/>
              <a:ext cx="379237" cy="155955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102" cstate="print"/>
            <a:stretch>
              <a:fillRect/>
            </a:stretch>
          </p:blipFill>
          <p:spPr>
            <a:xfrm>
              <a:off x="5218206" y="5526144"/>
              <a:ext cx="739438" cy="237206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103" cstate="print"/>
            <a:stretch>
              <a:fillRect/>
            </a:stretch>
          </p:blipFill>
          <p:spPr>
            <a:xfrm>
              <a:off x="7606374" y="5181301"/>
              <a:ext cx="380700" cy="155955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104" cstate="print"/>
            <a:stretch>
              <a:fillRect/>
            </a:stretch>
          </p:blipFill>
          <p:spPr>
            <a:xfrm>
              <a:off x="6869862" y="5227021"/>
              <a:ext cx="194743" cy="223519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105" cstate="print"/>
            <a:stretch>
              <a:fillRect/>
            </a:stretch>
          </p:blipFill>
          <p:spPr>
            <a:xfrm>
              <a:off x="7790867" y="5181301"/>
              <a:ext cx="377773" cy="155955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106" cstate="print"/>
            <a:stretch>
              <a:fillRect/>
            </a:stretch>
          </p:blipFill>
          <p:spPr>
            <a:xfrm>
              <a:off x="7976825" y="5181301"/>
              <a:ext cx="247455" cy="155955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6131888" y="5337257"/>
              <a:ext cx="377771" cy="185957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108" cstate="print"/>
            <a:stretch>
              <a:fillRect/>
            </a:stretch>
          </p:blipFill>
          <p:spPr>
            <a:xfrm>
              <a:off x="6314917" y="5337257"/>
              <a:ext cx="194743" cy="185957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109" cstate="print"/>
            <a:stretch>
              <a:fillRect/>
            </a:stretch>
          </p:blipFill>
          <p:spPr>
            <a:xfrm>
              <a:off x="6869862" y="5337257"/>
              <a:ext cx="377773" cy="113284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110" cstate="print"/>
            <a:stretch>
              <a:fillRect/>
            </a:stretch>
          </p:blipFill>
          <p:spPr>
            <a:xfrm>
              <a:off x="7054357" y="5337257"/>
              <a:ext cx="377771" cy="113284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111" cstate="print"/>
            <a:stretch>
              <a:fillRect/>
            </a:stretch>
          </p:blipFill>
          <p:spPr>
            <a:xfrm>
              <a:off x="7237385" y="5337257"/>
              <a:ext cx="379237" cy="113284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112" cstate="print"/>
            <a:stretch>
              <a:fillRect/>
            </a:stretch>
          </p:blipFill>
          <p:spPr>
            <a:xfrm>
              <a:off x="7421880" y="5337257"/>
              <a:ext cx="194743" cy="113284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113" cstate="print"/>
            <a:stretch>
              <a:fillRect/>
            </a:stretch>
          </p:blipFill>
          <p:spPr>
            <a:xfrm>
              <a:off x="7606374" y="5337257"/>
              <a:ext cx="194743" cy="87884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114" cstate="print"/>
            <a:stretch>
              <a:fillRect/>
            </a:stretch>
          </p:blipFill>
          <p:spPr>
            <a:xfrm>
              <a:off x="5762901" y="5523215"/>
              <a:ext cx="379236" cy="185957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115" cstate="print"/>
            <a:stretch>
              <a:fillRect/>
            </a:stretch>
          </p:blipFill>
          <p:spPr>
            <a:xfrm>
              <a:off x="5947394" y="5523215"/>
              <a:ext cx="377773" cy="185957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116" cstate="print"/>
            <a:stretch>
              <a:fillRect/>
            </a:stretch>
          </p:blipFill>
          <p:spPr>
            <a:xfrm>
              <a:off x="6131888" y="5523215"/>
              <a:ext cx="193279" cy="185957"/>
            </a:xfrm>
            <a:prstGeom prst="rect">
              <a:avLst/>
            </a:prstGeom>
          </p:spPr>
        </p:pic>
        <p:sp>
          <p:nvSpPr>
            <p:cNvPr id="124" name="object 124"/>
            <p:cNvSpPr/>
            <p:nvPr/>
          </p:nvSpPr>
          <p:spPr>
            <a:xfrm>
              <a:off x="2853467" y="4549584"/>
              <a:ext cx="4144010" cy="1087755"/>
            </a:xfrm>
            <a:custGeom>
              <a:avLst/>
              <a:gdLst/>
              <a:ahLst/>
              <a:cxnLst/>
              <a:rect l="l" t="t" r="r" b="b"/>
              <a:pathLst>
                <a:path w="4144009" h="1087754">
                  <a:moveTo>
                    <a:pt x="0" y="774479"/>
                  </a:moveTo>
                  <a:lnTo>
                    <a:pt x="19066" y="750822"/>
                  </a:lnTo>
                  <a:lnTo>
                    <a:pt x="43519" y="715596"/>
                  </a:lnTo>
                  <a:lnTo>
                    <a:pt x="72563" y="672633"/>
                  </a:lnTo>
                  <a:lnTo>
                    <a:pt x="105402" y="625764"/>
                  </a:lnTo>
                  <a:lnTo>
                    <a:pt x="141242" y="578823"/>
                  </a:lnTo>
                  <a:lnTo>
                    <a:pt x="179287" y="535643"/>
                  </a:lnTo>
                  <a:lnTo>
                    <a:pt x="218742" y="500054"/>
                  </a:lnTo>
                  <a:lnTo>
                    <a:pt x="258810" y="475891"/>
                  </a:lnTo>
                  <a:lnTo>
                    <a:pt x="298698" y="466985"/>
                  </a:lnTo>
                  <a:lnTo>
                    <a:pt x="331874" y="473288"/>
                  </a:lnTo>
                  <a:lnTo>
                    <a:pt x="367194" y="490694"/>
                  </a:lnTo>
                  <a:lnTo>
                    <a:pt x="404192" y="516945"/>
                  </a:lnTo>
                  <a:lnTo>
                    <a:pt x="442398" y="549783"/>
                  </a:lnTo>
                  <a:lnTo>
                    <a:pt x="481343" y="586951"/>
                  </a:lnTo>
                  <a:lnTo>
                    <a:pt x="520558" y="626193"/>
                  </a:lnTo>
                  <a:lnTo>
                    <a:pt x="559576" y="665249"/>
                  </a:lnTo>
                  <a:lnTo>
                    <a:pt x="597926" y="701863"/>
                  </a:lnTo>
                  <a:lnTo>
                    <a:pt x="635141" y="733778"/>
                  </a:lnTo>
                  <a:lnTo>
                    <a:pt x="670752" y="758735"/>
                  </a:lnTo>
                  <a:lnTo>
                    <a:pt x="754147" y="787859"/>
                  </a:lnTo>
                  <a:lnTo>
                    <a:pt x="800315" y="794733"/>
                  </a:lnTo>
                  <a:lnTo>
                    <a:pt x="843947" y="794153"/>
                  </a:lnTo>
                  <a:lnTo>
                    <a:pt x="886195" y="785172"/>
                  </a:lnTo>
                  <a:lnTo>
                    <a:pt x="928213" y="766842"/>
                  </a:lnTo>
                  <a:lnTo>
                    <a:pt x="971154" y="738216"/>
                  </a:lnTo>
                  <a:lnTo>
                    <a:pt x="1016169" y="698346"/>
                  </a:lnTo>
                  <a:lnTo>
                    <a:pt x="1068266" y="635572"/>
                  </a:lnTo>
                  <a:lnTo>
                    <a:pt x="1095538" y="594934"/>
                  </a:lnTo>
                  <a:lnTo>
                    <a:pt x="1123323" y="549765"/>
                  </a:lnTo>
                  <a:lnTo>
                    <a:pt x="1151391" y="501293"/>
                  </a:lnTo>
                  <a:lnTo>
                    <a:pt x="1179515" y="450746"/>
                  </a:lnTo>
                  <a:lnTo>
                    <a:pt x="1207468" y="399351"/>
                  </a:lnTo>
                  <a:lnTo>
                    <a:pt x="1235021" y="348336"/>
                  </a:lnTo>
                  <a:lnTo>
                    <a:pt x="1261946" y="298929"/>
                  </a:lnTo>
                  <a:lnTo>
                    <a:pt x="1288015" y="252357"/>
                  </a:lnTo>
                  <a:lnTo>
                    <a:pt x="1313000" y="209847"/>
                  </a:lnTo>
                  <a:lnTo>
                    <a:pt x="1336674" y="172629"/>
                  </a:lnTo>
                  <a:lnTo>
                    <a:pt x="1409026" y="83616"/>
                  </a:lnTo>
                  <a:lnTo>
                    <a:pt x="1450599" y="45828"/>
                  </a:lnTo>
                  <a:lnTo>
                    <a:pt x="1488587" y="23433"/>
                  </a:lnTo>
                  <a:lnTo>
                    <a:pt x="1528052" y="11298"/>
                  </a:lnTo>
                  <a:lnTo>
                    <a:pt x="1574054" y="4291"/>
                  </a:lnTo>
                  <a:lnTo>
                    <a:pt x="1616828" y="0"/>
                  </a:lnTo>
                  <a:lnTo>
                    <a:pt x="1663426" y="1688"/>
                  </a:lnTo>
                  <a:lnTo>
                    <a:pt x="1712057" y="9233"/>
                  </a:lnTo>
                  <a:lnTo>
                    <a:pt x="1760931" y="22514"/>
                  </a:lnTo>
                  <a:lnTo>
                    <a:pt x="1808260" y="41409"/>
                  </a:lnTo>
                  <a:lnTo>
                    <a:pt x="1852251" y="65795"/>
                  </a:lnTo>
                  <a:lnTo>
                    <a:pt x="1885935" y="92243"/>
                  </a:lnTo>
                  <a:lnTo>
                    <a:pt x="1916416" y="123558"/>
                  </a:lnTo>
                  <a:lnTo>
                    <a:pt x="1945155" y="159228"/>
                  </a:lnTo>
                  <a:lnTo>
                    <a:pt x="1973612" y="198741"/>
                  </a:lnTo>
                  <a:lnTo>
                    <a:pt x="2003248" y="241584"/>
                  </a:lnTo>
                  <a:lnTo>
                    <a:pt x="2035522" y="287247"/>
                  </a:lnTo>
                  <a:lnTo>
                    <a:pt x="2071895" y="335216"/>
                  </a:lnTo>
                  <a:lnTo>
                    <a:pt x="2099411" y="372243"/>
                  </a:lnTo>
                  <a:lnTo>
                    <a:pt x="2128272" y="412522"/>
                  </a:lnTo>
                  <a:lnTo>
                    <a:pt x="2158328" y="455262"/>
                  </a:lnTo>
                  <a:lnTo>
                    <a:pt x="2189429" y="499671"/>
                  </a:lnTo>
                  <a:lnTo>
                    <a:pt x="2221427" y="544960"/>
                  </a:lnTo>
                  <a:lnTo>
                    <a:pt x="2254172" y="590338"/>
                  </a:lnTo>
                  <a:lnTo>
                    <a:pt x="2287515" y="635013"/>
                  </a:lnTo>
                  <a:lnTo>
                    <a:pt x="2321306" y="678195"/>
                  </a:lnTo>
                  <a:lnTo>
                    <a:pt x="2355396" y="719093"/>
                  </a:lnTo>
                  <a:lnTo>
                    <a:pt x="2389635" y="756916"/>
                  </a:lnTo>
                  <a:lnTo>
                    <a:pt x="2428757" y="794899"/>
                  </a:lnTo>
                  <a:lnTo>
                    <a:pt x="2468879" y="832363"/>
                  </a:lnTo>
                  <a:lnTo>
                    <a:pt x="2509809" y="868791"/>
                  </a:lnTo>
                  <a:lnTo>
                    <a:pt x="2551353" y="903664"/>
                  </a:lnTo>
                  <a:lnTo>
                    <a:pt x="2593319" y="936465"/>
                  </a:lnTo>
                  <a:lnTo>
                    <a:pt x="2635514" y="966675"/>
                  </a:lnTo>
                  <a:lnTo>
                    <a:pt x="2677745" y="993776"/>
                  </a:lnTo>
                  <a:lnTo>
                    <a:pt x="2719819" y="1017250"/>
                  </a:lnTo>
                  <a:lnTo>
                    <a:pt x="2761543" y="1036578"/>
                  </a:lnTo>
                  <a:lnTo>
                    <a:pt x="2810216" y="1054284"/>
                  </a:lnTo>
                  <a:lnTo>
                    <a:pt x="2859351" y="1068677"/>
                  </a:lnTo>
                  <a:lnTo>
                    <a:pt x="2908589" y="1079330"/>
                  </a:lnTo>
                  <a:lnTo>
                    <a:pt x="2957570" y="1085813"/>
                  </a:lnTo>
                  <a:lnTo>
                    <a:pt x="3005932" y="1087699"/>
                  </a:lnTo>
                  <a:lnTo>
                    <a:pt x="3053317" y="1084557"/>
                  </a:lnTo>
                  <a:lnTo>
                    <a:pt x="3099363" y="1075959"/>
                  </a:lnTo>
                  <a:lnTo>
                    <a:pt x="3143710" y="1061476"/>
                  </a:lnTo>
                  <a:lnTo>
                    <a:pt x="3181741" y="1043870"/>
                  </a:lnTo>
                  <a:lnTo>
                    <a:pt x="3218025" y="1020107"/>
                  </a:lnTo>
                  <a:lnTo>
                    <a:pt x="3252983" y="991295"/>
                  </a:lnTo>
                  <a:lnTo>
                    <a:pt x="3287037" y="958543"/>
                  </a:lnTo>
                  <a:lnTo>
                    <a:pt x="3320609" y="922960"/>
                  </a:lnTo>
                  <a:lnTo>
                    <a:pt x="3354121" y="885653"/>
                  </a:lnTo>
                  <a:lnTo>
                    <a:pt x="3387994" y="847732"/>
                  </a:lnTo>
                  <a:lnTo>
                    <a:pt x="3422651" y="810304"/>
                  </a:lnTo>
                  <a:lnTo>
                    <a:pt x="3458512" y="774479"/>
                  </a:lnTo>
                  <a:lnTo>
                    <a:pt x="3490399" y="739909"/>
                  </a:lnTo>
                  <a:lnTo>
                    <a:pt x="3522778" y="699989"/>
                  </a:lnTo>
                  <a:lnTo>
                    <a:pt x="3555613" y="656836"/>
                  </a:lnTo>
                  <a:lnTo>
                    <a:pt x="3588870" y="612569"/>
                  </a:lnTo>
                  <a:lnTo>
                    <a:pt x="3622513" y="569303"/>
                  </a:lnTo>
                  <a:lnTo>
                    <a:pt x="3656507" y="529156"/>
                  </a:lnTo>
                  <a:lnTo>
                    <a:pt x="3690817" y="494245"/>
                  </a:lnTo>
                  <a:lnTo>
                    <a:pt x="3725408" y="466688"/>
                  </a:lnTo>
                  <a:lnTo>
                    <a:pt x="3760245" y="448600"/>
                  </a:lnTo>
                  <a:lnTo>
                    <a:pt x="3795292" y="442101"/>
                  </a:lnTo>
                  <a:lnTo>
                    <a:pt x="3830117" y="449550"/>
                  </a:lnTo>
                  <a:lnTo>
                    <a:pt x="3867242" y="470062"/>
                  </a:lnTo>
                  <a:lnTo>
                    <a:pt x="3905807" y="500889"/>
                  </a:lnTo>
                  <a:lnTo>
                    <a:pt x="3944952" y="539280"/>
                  </a:lnTo>
                  <a:lnTo>
                    <a:pt x="3983815" y="582486"/>
                  </a:lnTo>
                  <a:lnTo>
                    <a:pt x="4021535" y="627755"/>
                  </a:lnTo>
                  <a:lnTo>
                    <a:pt x="4057252" y="672339"/>
                  </a:lnTo>
                  <a:lnTo>
                    <a:pt x="4090105" y="713488"/>
                  </a:lnTo>
                  <a:lnTo>
                    <a:pt x="4119234" y="748451"/>
                  </a:lnTo>
                  <a:lnTo>
                    <a:pt x="4143777" y="774479"/>
                  </a:lnTo>
                </a:path>
              </a:pathLst>
            </a:custGeom>
            <a:ln w="30459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5" name="object 125"/>
            <p:cNvPicPr/>
            <p:nvPr/>
          </p:nvPicPr>
          <p:blipFill>
            <a:blip r:embed="rId117" cstate="print"/>
            <a:stretch>
              <a:fillRect/>
            </a:stretch>
          </p:blipFill>
          <p:spPr>
            <a:xfrm>
              <a:off x="2810721" y="5271066"/>
              <a:ext cx="108916" cy="104527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118" cstate="print"/>
            <a:stretch>
              <a:fillRect/>
            </a:stretch>
          </p:blipFill>
          <p:spPr>
            <a:xfrm>
              <a:off x="3497447" y="5268147"/>
              <a:ext cx="108916" cy="104512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119" cstate="print"/>
            <a:stretch>
              <a:fillRect/>
            </a:stretch>
          </p:blipFill>
          <p:spPr>
            <a:xfrm>
              <a:off x="4153427" y="4648771"/>
              <a:ext cx="108917" cy="101594"/>
            </a:xfrm>
            <a:prstGeom prst="rect">
              <a:avLst/>
            </a:prstGeom>
          </p:spPr>
        </p:pic>
        <p:pic>
          <p:nvPicPr>
            <p:cNvPr id="128" name="object 128"/>
            <p:cNvPicPr/>
            <p:nvPr/>
          </p:nvPicPr>
          <p:blipFill>
            <a:blip r:embed="rId120" cstate="print"/>
            <a:stretch>
              <a:fillRect/>
            </a:stretch>
          </p:blipFill>
          <p:spPr>
            <a:xfrm>
              <a:off x="4878219" y="4831804"/>
              <a:ext cx="105993" cy="103059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121" cstate="print"/>
            <a:stretch>
              <a:fillRect/>
            </a:stretch>
          </p:blipFill>
          <p:spPr>
            <a:xfrm>
              <a:off x="5545918" y="5530246"/>
              <a:ext cx="108902" cy="101594"/>
            </a:xfrm>
            <a:prstGeom prst="rect">
              <a:avLst/>
            </a:prstGeom>
          </p:spPr>
        </p:pic>
        <p:pic>
          <p:nvPicPr>
            <p:cNvPr id="130" name="object 130"/>
            <p:cNvPicPr/>
            <p:nvPr/>
          </p:nvPicPr>
          <p:blipFill>
            <a:blip r:embed="rId122" cstate="print"/>
            <a:stretch>
              <a:fillRect/>
            </a:stretch>
          </p:blipFill>
          <p:spPr>
            <a:xfrm>
              <a:off x="6245811" y="5271067"/>
              <a:ext cx="105992" cy="104526"/>
            </a:xfrm>
            <a:prstGeom prst="rect">
              <a:avLst/>
            </a:prstGeom>
          </p:spPr>
        </p:pic>
        <p:pic>
          <p:nvPicPr>
            <p:cNvPr id="131" name="object 131"/>
            <p:cNvPicPr/>
            <p:nvPr/>
          </p:nvPicPr>
          <p:blipFill>
            <a:blip r:embed="rId123" cstate="print"/>
            <a:stretch>
              <a:fillRect/>
            </a:stretch>
          </p:blipFill>
          <p:spPr>
            <a:xfrm>
              <a:off x="6936934" y="5263745"/>
              <a:ext cx="108917" cy="101594"/>
            </a:xfrm>
            <a:prstGeom prst="rect">
              <a:avLst/>
            </a:prstGeom>
          </p:spPr>
        </p:pic>
        <p:sp>
          <p:nvSpPr>
            <p:cNvPr id="132" name="object 132"/>
            <p:cNvSpPr/>
            <p:nvPr/>
          </p:nvSpPr>
          <p:spPr>
            <a:xfrm>
              <a:off x="4199096" y="5268428"/>
              <a:ext cx="1398905" cy="97155"/>
            </a:xfrm>
            <a:custGeom>
              <a:avLst/>
              <a:gdLst/>
              <a:ahLst/>
              <a:cxnLst/>
              <a:rect l="l" t="t" r="r" b="b"/>
              <a:pathLst>
                <a:path w="1398904" h="97154">
                  <a:moveTo>
                    <a:pt x="2922" y="0"/>
                  </a:moveTo>
                  <a:lnTo>
                    <a:pt x="2922" y="0"/>
                  </a:lnTo>
                  <a:lnTo>
                    <a:pt x="0" y="89308"/>
                  </a:lnTo>
                </a:path>
                <a:path w="1398904" h="97154">
                  <a:moveTo>
                    <a:pt x="736511" y="7321"/>
                  </a:moveTo>
                  <a:lnTo>
                    <a:pt x="736511" y="7321"/>
                  </a:lnTo>
                  <a:lnTo>
                    <a:pt x="735049" y="96629"/>
                  </a:lnTo>
                </a:path>
                <a:path w="1398904" h="97154">
                  <a:moveTo>
                    <a:pt x="1398351" y="2919"/>
                  </a:moveTo>
                  <a:lnTo>
                    <a:pt x="1398351" y="92242"/>
                  </a:lnTo>
                </a:path>
              </a:pathLst>
            </a:custGeom>
            <a:ln w="7601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3" name="object 133"/>
          <p:cNvSpPr/>
          <p:nvPr/>
        </p:nvSpPr>
        <p:spPr>
          <a:xfrm>
            <a:off x="2317555" y="2615243"/>
            <a:ext cx="113030" cy="114300"/>
          </a:xfrm>
          <a:custGeom>
            <a:avLst/>
            <a:gdLst/>
            <a:ahLst/>
            <a:cxnLst/>
            <a:rect l="l" t="t" r="r" b="b"/>
            <a:pathLst>
              <a:path w="113030" h="114300">
                <a:moveTo>
                  <a:pt x="112746" y="0"/>
                </a:moveTo>
                <a:lnTo>
                  <a:pt x="0" y="0"/>
                </a:lnTo>
                <a:lnTo>
                  <a:pt x="0" y="114209"/>
                </a:lnTo>
                <a:lnTo>
                  <a:pt x="112746" y="114209"/>
                </a:lnTo>
                <a:lnTo>
                  <a:pt x="112746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 txBox="1"/>
          <p:nvPr/>
        </p:nvSpPr>
        <p:spPr>
          <a:xfrm>
            <a:off x="2545945" y="2356641"/>
            <a:ext cx="5204460" cy="887094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38100" marR="30480">
              <a:lnSpc>
                <a:spcPct val="103000"/>
              </a:lnSpc>
              <a:spcBef>
                <a:spcPts val="5"/>
              </a:spcBef>
            </a:pPr>
            <a:r>
              <a:rPr dirty="0" sz="2600" spc="5">
                <a:latin typeface="Tahoma"/>
                <a:cs typeface="Tahoma"/>
              </a:rPr>
              <a:t>The</a:t>
            </a:r>
            <a:r>
              <a:rPr dirty="0" sz="2600" spc="-5">
                <a:latin typeface="Tahoma"/>
                <a:cs typeface="Tahoma"/>
              </a:rPr>
              <a:t> </a:t>
            </a:r>
            <a:r>
              <a:rPr dirty="0" sz="2950" spc="10" i="1">
                <a:latin typeface="Times New Roman"/>
                <a:cs typeface="Times New Roman"/>
              </a:rPr>
              <a:t>m</a:t>
            </a:r>
            <a:r>
              <a:rPr dirty="0" sz="2600" spc="10">
                <a:latin typeface="Tahoma"/>
                <a:cs typeface="Tahoma"/>
              </a:rPr>
              <a:t>-1</a:t>
            </a:r>
            <a:r>
              <a:rPr dirty="0" baseline="27777" sz="2550" spc="15">
                <a:latin typeface="Tahoma"/>
                <a:cs typeface="Tahoma"/>
              </a:rPr>
              <a:t>st</a:t>
            </a:r>
            <a:r>
              <a:rPr dirty="0" sz="2600" spc="10">
                <a:latin typeface="Tahoma"/>
                <a:cs typeface="Tahoma"/>
              </a:rPr>
              <a:t>,</a:t>
            </a:r>
            <a:r>
              <a:rPr dirty="0" sz="2600" spc="-30">
                <a:latin typeface="Tahoma"/>
                <a:cs typeface="Tahoma"/>
              </a:rPr>
              <a:t> </a:t>
            </a:r>
            <a:r>
              <a:rPr dirty="0" sz="2950" spc="10" i="1">
                <a:latin typeface="Times New Roman"/>
                <a:cs typeface="Times New Roman"/>
              </a:rPr>
              <a:t>m</a:t>
            </a:r>
            <a:r>
              <a:rPr dirty="0" baseline="27777" sz="2550" spc="15">
                <a:latin typeface="Tahoma"/>
                <a:cs typeface="Tahoma"/>
              </a:rPr>
              <a:t>th</a:t>
            </a:r>
            <a:r>
              <a:rPr dirty="0" sz="2600" spc="10">
                <a:latin typeface="Tahoma"/>
                <a:cs typeface="Tahoma"/>
              </a:rPr>
              <a:t>,</a:t>
            </a:r>
            <a:r>
              <a:rPr dirty="0" sz="2600">
                <a:latin typeface="Tahoma"/>
                <a:cs typeface="Tahoma"/>
              </a:rPr>
              <a:t> </a:t>
            </a:r>
            <a:r>
              <a:rPr dirty="0" sz="2600" spc="15">
                <a:latin typeface="Tahoma"/>
                <a:cs typeface="Tahoma"/>
              </a:rPr>
              <a:t>and</a:t>
            </a:r>
            <a:r>
              <a:rPr dirty="0" sz="2600" spc="-20">
                <a:latin typeface="Tahoma"/>
                <a:cs typeface="Tahoma"/>
              </a:rPr>
              <a:t> </a:t>
            </a:r>
            <a:r>
              <a:rPr dirty="0" sz="2950" spc="10" i="1">
                <a:latin typeface="Times New Roman"/>
                <a:cs typeface="Times New Roman"/>
              </a:rPr>
              <a:t>m</a:t>
            </a:r>
            <a:r>
              <a:rPr dirty="0" sz="2600" spc="10">
                <a:latin typeface="Tahoma"/>
                <a:cs typeface="Tahoma"/>
              </a:rPr>
              <a:t>+1</a:t>
            </a:r>
            <a:r>
              <a:rPr dirty="0" baseline="27777" sz="2550" spc="15">
                <a:latin typeface="Tahoma"/>
                <a:cs typeface="Tahoma"/>
              </a:rPr>
              <a:t>st</a:t>
            </a:r>
            <a:r>
              <a:rPr dirty="0" baseline="27777" sz="2550" spc="390">
                <a:latin typeface="Tahoma"/>
                <a:cs typeface="Tahoma"/>
              </a:rPr>
              <a:t> </a:t>
            </a:r>
            <a:r>
              <a:rPr dirty="0" sz="2600" spc="5">
                <a:latin typeface="Tahoma"/>
                <a:cs typeface="Tahoma"/>
              </a:rPr>
              <a:t>received </a:t>
            </a:r>
            <a:r>
              <a:rPr dirty="0" sz="2600" spc="-795">
                <a:latin typeface="Tahoma"/>
                <a:cs typeface="Tahoma"/>
              </a:rPr>
              <a:t> </a:t>
            </a:r>
            <a:r>
              <a:rPr dirty="0" sz="2600" spc="10">
                <a:latin typeface="Tahoma"/>
                <a:cs typeface="Tahoma"/>
              </a:rPr>
              <a:t>samples</a:t>
            </a:r>
            <a:r>
              <a:rPr dirty="0" sz="2600">
                <a:latin typeface="Tahoma"/>
                <a:cs typeface="Tahoma"/>
              </a:rPr>
              <a:t> </a:t>
            </a:r>
            <a:r>
              <a:rPr dirty="0" sz="2600" spc="10">
                <a:latin typeface="Tahoma"/>
                <a:cs typeface="Tahoma"/>
              </a:rPr>
              <a:t>become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6763449" y="3543198"/>
            <a:ext cx="109220" cy="22732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5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136" name="object 136"/>
          <p:cNvPicPr/>
          <p:nvPr/>
        </p:nvPicPr>
        <p:blipFill>
          <a:blip r:embed="rId124" cstate="print"/>
          <a:stretch>
            <a:fillRect/>
          </a:stretch>
        </p:blipFill>
        <p:spPr>
          <a:xfrm>
            <a:off x="6686834" y="3635815"/>
            <a:ext cx="86389" cy="84926"/>
          </a:xfrm>
          <a:prstGeom prst="rect">
            <a:avLst/>
          </a:prstGeom>
        </p:spPr>
      </p:pic>
      <p:sp>
        <p:nvSpPr>
          <p:cNvPr id="137" name="object 137"/>
          <p:cNvSpPr/>
          <p:nvPr/>
        </p:nvSpPr>
        <p:spPr>
          <a:xfrm>
            <a:off x="4229846" y="3675349"/>
            <a:ext cx="85090" cy="7620"/>
          </a:xfrm>
          <a:custGeom>
            <a:avLst/>
            <a:gdLst/>
            <a:ahLst/>
            <a:cxnLst/>
            <a:rect l="l" t="t" r="r" b="b"/>
            <a:pathLst>
              <a:path w="85089" h="7620">
                <a:moveTo>
                  <a:pt x="84926" y="0"/>
                </a:moveTo>
                <a:lnTo>
                  <a:pt x="0" y="0"/>
                </a:lnTo>
                <a:lnTo>
                  <a:pt x="0" y="7321"/>
                </a:lnTo>
                <a:lnTo>
                  <a:pt x="84926" y="7321"/>
                </a:lnTo>
                <a:lnTo>
                  <a:pt x="849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6191910" y="3500119"/>
            <a:ext cx="147955" cy="148590"/>
          </a:xfrm>
          <a:custGeom>
            <a:avLst/>
            <a:gdLst/>
            <a:ahLst/>
            <a:cxnLst/>
            <a:rect l="l" t="t" r="r" b="b"/>
            <a:pathLst>
              <a:path w="147954" h="148589">
                <a:moveTo>
                  <a:pt x="147891" y="68580"/>
                </a:moveTo>
                <a:lnTo>
                  <a:pt x="82003" y="68580"/>
                </a:lnTo>
                <a:lnTo>
                  <a:pt x="82003" y="0"/>
                </a:lnTo>
                <a:lnTo>
                  <a:pt x="68821" y="0"/>
                </a:lnTo>
                <a:lnTo>
                  <a:pt x="68821" y="68580"/>
                </a:lnTo>
                <a:lnTo>
                  <a:pt x="0" y="68580"/>
                </a:lnTo>
                <a:lnTo>
                  <a:pt x="0" y="80010"/>
                </a:lnTo>
                <a:lnTo>
                  <a:pt x="68821" y="80010"/>
                </a:lnTo>
                <a:lnTo>
                  <a:pt x="68821" y="148590"/>
                </a:lnTo>
                <a:lnTo>
                  <a:pt x="82003" y="148590"/>
                </a:lnTo>
                <a:lnTo>
                  <a:pt x="82003" y="80010"/>
                </a:lnTo>
                <a:lnTo>
                  <a:pt x="147891" y="80010"/>
                </a:lnTo>
                <a:lnTo>
                  <a:pt x="147891" y="685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5543265" y="3568461"/>
            <a:ext cx="147955" cy="12065"/>
          </a:xfrm>
          <a:custGeom>
            <a:avLst/>
            <a:gdLst/>
            <a:ahLst/>
            <a:cxnLst/>
            <a:rect l="l" t="t" r="r" b="b"/>
            <a:pathLst>
              <a:path w="147954" h="12064">
                <a:moveTo>
                  <a:pt x="147888" y="0"/>
                </a:moveTo>
                <a:lnTo>
                  <a:pt x="0" y="0"/>
                </a:lnTo>
                <a:lnTo>
                  <a:pt x="0" y="11713"/>
                </a:lnTo>
                <a:lnTo>
                  <a:pt x="147888" y="11713"/>
                </a:lnTo>
                <a:lnTo>
                  <a:pt x="1478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4796498" y="3500119"/>
            <a:ext cx="146685" cy="148590"/>
          </a:xfrm>
          <a:custGeom>
            <a:avLst/>
            <a:gdLst/>
            <a:ahLst/>
            <a:cxnLst/>
            <a:rect l="l" t="t" r="r" b="b"/>
            <a:pathLst>
              <a:path w="146685" h="148589">
                <a:moveTo>
                  <a:pt x="146431" y="68580"/>
                </a:moveTo>
                <a:lnTo>
                  <a:pt x="82003" y="68580"/>
                </a:lnTo>
                <a:lnTo>
                  <a:pt x="82003" y="0"/>
                </a:lnTo>
                <a:lnTo>
                  <a:pt x="65887" y="0"/>
                </a:lnTo>
                <a:lnTo>
                  <a:pt x="65887" y="68580"/>
                </a:lnTo>
                <a:lnTo>
                  <a:pt x="0" y="68580"/>
                </a:lnTo>
                <a:lnTo>
                  <a:pt x="0" y="80010"/>
                </a:lnTo>
                <a:lnTo>
                  <a:pt x="65887" y="80010"/>
                </a:lnTo>
                <a:lnTo>
                  <a:pt x="65887" y="148590"/>
                </a:lnTo>
                <a:lnTo>
                  <a:pt x="82003" y="148590"/>
                </a:lnTo>
                <a:lnTo>
                  <a:pt x="82003" y="80010"/>
                </a:lnTo>
                <a:lnTo>
                  <a:pt x="146431" y="80010"/>
                </a:lnTo>
                <a:lnTo>
                  <a:pt x="146431" y="685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3734930" y="3500119"/>
            <a:ext cx="147955" cy="148590"/>
          </a:xfrm>
          <a:custGeom>
            <a:avLst/>
            <a:gdLst/>
            <a:ahLst/>
            <a:cxnLst/>
            <a:rect l="l" t="t" r="r" b="b"/>
            <a:pathLst>
              <a:path w="147954" h="148589">
                <a:moveTo>
                  <a:pt x="147891" y="68580"/>
                </a:moveTo>
                <a:lnTo>
                  <a:pt x="81991" y="68580"/>
                </a:lnTo>
                <a:lnTo>
                  <a:pt x="81991" y="0"/>
                </a:lnTo>
                <a:lnTo>
                  <a:pt x="65887" y="0"/>
                </a:lnTo>
                <a:lnTo>
                  <a:pt x="65887" y="68580"/>
                </a:lnTo>
                <a:lnTo>
                  <a:pt x="0" y="68580"/>
                </a:lnTo>
                <a:lnTo>
                  <a:pt x="0" y="80010"/>
                </a:lnTo>
                <a:lnTo>
                  <a:pt x="65887" y="80010"/>
                </a:lnTo>
                <a:lnTo>
                  <a:pt x="65887" y="148590"/>
                </a:lnTo>
                <a:lnTo>
                  <a:pt x="81991" y="148590"/>
                </a:lnTo>
                <a:lnTo>
                  <a:pt x="81991" y="80010"/>
                </a:lnTo>
                <a:lnTo>
                  <a:pt x="147891" y="80010"/>
                </a:lnTo>
                <a:lnTo>
                  <a:pt x="147891" y="685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 txBox="1"/>
          <p:nvPr/>
        </p:nvSpPr>
        <p:spPr>
          <a:xfrm>
            <a:off x="3234104" y="3347970"/>
            <a:ext cx="3482340" cy="3733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130"/>
              </a:spcBef>
              <a:tabLst>
                <a:tab pos="716915" algn="l"/>
                <a:tab pos="1778635" algn="l"/>
                <a:tab pos="2520950" algn="l"/>
                <a:tab pos="3174365" algn="l"/>
              </a:tabLst>
            </a:pPr>
            <a:r>
              <a:rPr dirty="0" sz="2250" spc="45">
                <a:latin typeface="Times New Roman"/>
                <a:cs typeface="Times New Roman"/>
              </a:rPr>
              <a:t>1.3	</a:t>
            </a:r>
            <a:r>
              <a:rPr dirty="0" sz="2250" spc="50" i="1">
                <a:latin typeface="Times New Roman"/>
                <a:cs typeface="Times New Roman"/>
              </a:rPr>
              <a:t>v</a:t>
            </a:r>
            <a:r>
              <a:rPr dirty="0" baseline="-25641" sz="1950" spc="75" i="1">
                <a:latin typeface="Times New Roman"/>
                <a:cs typeface="Times New Roman"/>
              </a:rPr>
              <a:t>m </a:t>
            </a:r>
            <a:r>
              <a:rPr dirty="0" baseline="-25641" sz="1950" spc="179" i="1">
                <a:latin typeface="Times New Roman"/>
                <a:cs typeface="Times New Roman"/>
              </a:rPr>
              <a:t> </a:t>
            </a:r>
            <a:r>
              <a:rPr dirty="0" baseline="-25641" sz="1950" spc="7">
                <a:latin typeface="Times New Roman"/>
                <a:cs typeface="Times New Roman"/>
              </a:rPr>
              <a:t>1</a:t>
            </a:r>
            <a:r>
              <a:rPr dirty="0" baseline="-25641" sz="1950" spc="-217">
                <a:latin typeface="Times New Roman"/>
                <a:cs typeface="Times New Roman"/>
              </a:rPr>
              <a:t> </a:t>
            </a:r>
            <a:r>
              <a:rPr dirty="0" sz="2250" spc="5">
                <a:latin typeface="Times New Roman"/>
                <a:cs typeface="Times New Roman"/>
              </a:rPr>
              <a:t>,</a:t>
            </a:r>
            <a:r>
              <a:rPr dirty="0" sz="2250" spc="405">
                <a:latin typeface="Times New Roman"/>
                <a:cs typeface="Times New Roman"/>
              </a:rPr>
              <a:t> </a:t>
            </a:r>
            <a:r>
              <a:rPr dirty="0" sz="2250" spc="10">
                <a:latin typeface="Times New Roman"/>
                <a:cs typeface="Times New Roman"/>
              </a:rPr>
              <a:t>1	</a:t>
            </a:r>
            <a:r>
              <a:rPr dirty="0" sz="2250" spc="50" i="1">
                <a:latin typeface="Times New Roman"/>
                <a:cs typeface="Times New Roman"/>
              </a:rPr>
              <a:t>v</a:t>
            </a:r>
            <a:r>
              <a:rPr dirty="0" baseline="-25641" sz="1950" spc="75" i="1">
                <a:latin typeface="Times New Roman"/>
                <a:cs typeface="Times New Roman"/>
              </a:rPr>
              <a:t>m</a:t>
            </a:r>
            <a:r>
              <a:rPr dirty="0" baseline="-25641" sz="1950" spc="-30" i="1">
                <a:latin typeface="Times New Roman"/>
                <a:cs typeface="Times New Roman"/>
              </a:rPr>
              <a:t> </a:t>
            </a:r>
            <a:r>
              <a:rPr dirty="0" sz="2250" spc="5">
                <a:latin typeface="Times New Roman"/>
                <a:cs typeface="Times New Roman"/>
              </a:rPr>
              <a:t>,	</a:t>
            </a:r>
            <a:r>
              <a:rPr dirty="0" sz="2250" spc="40">
                <a:latin typeface="Times New Roman"/>
                <a:cs typeface="Times New Roman"/>
              </a:rPr>
              <a:t>0.7	</a:t>
            </a:r>
            <a:r>
              <a:rPr dirty="0" sz="2250" spc="40" i="1">
                <a:latin typeface="Times New Roman"/>
                <a:cs typeface="Times New Roman"/>
              </a:rPr>
              <a:t>v</a:t>
            </a:r>
            <a:r>
              <a:rPr dirty="0" baseline="-25641" sz="1950" spc="60" i="1">
                <a:latin typeface="Times New Roman"/>
                <a:cs typeface="Times New Roman"/>
              </a:rPr>
              <a:t>m</a:t>
            </a:r>
            <a:endParaRPr baseline="-25641"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894" y="1261303"/>
            <a:ext cx="4581525" cy="61087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pc="-75"/>
              <a:t>N</a:t>
            </a:r>
            <a:r>
              <a:rPr dirty="0" spc="-75"/>
              <a:t>ega</a:t>
            </a:r>
            <a:r>
              <a:rPr dirty="0" spc="-75"/>
              <a:t>t</a:t>
            </a:r>
            <a:r>
              <a:rPr dirty="0" spc="-90"/>
              <a:t>i</a:t>
            </a:r>
            <a:r>
              <a:rPr dirty="0" spc="-75"/>
              <a:t>v</a:t>
            </a:r>
            <a:r>
              <a:rPr dirty="0" spc="20"/>
              <a:t>e</a:t>
            </a:r>
            <a:r>
              <a:rPr dirty="0" spc="-195"/>
              <a:t> </a:t>
            </a:r>
            <a:r>
              <a:rPr dirty="0" spc="-70"/>
              <a:t>E</a:t>
            </a:r>
            <a:r>
              <a:rPr dirty="0" spc="-145"/>
              <a:t>f</a:t>
            </a:r>
            <a:r>
              <a:rPr dirty="0" spc="-75"/>
              <a:t>f</a:t>
            </a:r>
            <a:r>
              <a:rPr dirty="0" spc="-75"/>
              <a:t>e</a:t>
            </a:r>
            <a:r>
              <a:rPr dirty="0" spc="-75"/>
              <a:t>c</a:t>
            </a:r>
            <a:r>
              <a:rPr dirty="0" spc="-75"/>
              <a:t>t</a:t>
            </a:r>
            <a:r>
              <a:rPr dirty="0" spc="15"/>
              <a:t>s</a:t>
            </a:r>
            <a:r>
              <a:rPr dirty="0" spc="-210"/>
              <a:t> </a:t>
            </a:r>
            <a:r>
              <a:rPr dirty="0" spc="-75"/>
              <a:t>o</a:t>
            </a:r>
            <a:r>
              <a:rPr dirty="0" spc="10"/>
              <a:t>f</a:t>
            </a:r>
            <a:r>
              <a:rPr dirty="0" spc="-175"/>
              <a:t> </a:t>
            </a:r>
            <a:r>
              <a:rPr dirty="0" spc="-75"/>
              <a:t>I</a:t>
            </a:r>
            <a:r>
              <a:rPr dirty="0" spc="-70"/>
              <a:t>S</a:t>
            </a:r>
            <a:r>
              <a:rPr dirty="0" spc="10"/>
              <a:t>I</a:t>
            </a:r>
          </a:p>
        </p:txBody>
      </p:sp>
      <p:sp>
        <p:nvSpPr>
          <p:cNvPr id="3" name="object 3"/>
          <p:cNvSpPr/>
          <p:nvPr/>
        </p:nvSpPr>
        <p:spPr>
          <a:xfrm>
            <a:off x="1909033" y="2438071"/>
            <a:ext cx="118745" cy="120650"/>
          </a:xfrm>
          <a:custGeom>
            <a:avLst/>
            <a:gdLst/>
            <a:ahLst/>
            <a:cxnLst/>
            <a:rect l="l" t="t" r="r" b="b"/>
            <a:pathLst>
              <a:path w="118744" h="120650">
                <a:moveTo>
                  <a:pt x="118604" y="0"/>
                </a:moveTo>
                <a:lnTo>
                  <a:pt x="0" y="0"/>
                </a:lnTo>
                <a:lnTo>
                  <a:pt x="0" y="120067"/>
                </a:lnTo>
                <a:lnTo>
                  <a:pt x="118604" y="120067"/>
                </a:lnTo>
                <a:lnTo>
                  <a:pt x="118604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174538" y="2213701"/>
            <a:ext cx="4634865" cy="8648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750" spc="-10">
                <a:latin typeface="Tahoma"/>
                <a:cs typeface="Tahoma"/>
              </a:rPr>
              <a:t>The </a:t>
            </a:r>
            <a:r>
              <a:rPr dirty="0" sz="2750" spc="-20">
                <a:latin typeface="Tahoma"/>
                <a:cs typeface="Tahoma"/>
              </a:rPr>
              <a:t>worst </a:t>
            </a:r>
            <a:r>
              <a:rPr dirty="0" sz="2750" spc="-15">
                <a:latin typeface="Tahoma"/>
                <a:cs typeface="Tahoma"/>
              </a:rPr>
              <a:t>case </a:t>
            </a:r>
            <a:r>
              <a:rPr dirty="0" sz="2750" spc="-10">
                <a:latin typeface="Tahoma"/>
                <a:cs typeface="Tahoma"/>
              </a:rPr>
              <a:t>dominates </a:t>
            </a:r>
            <a:r>
              <a:rPr dirty="0" sz="2750" spc="-5">
                <a:latin typeface="Tahoma"/>
                <a:cs typeface="Tahoma"/>
              </a:rPr>
              <a:t>the </a:t>
            </a:r>
            <a:r>
              <a:rPr dirty="0" sz="2750" spc="-844">
                <a:latin typeface="Tahoma"/>
                <a:cs typeface="Tahoma"/>
              </a:rPr>
              <a:t> </a:t>
            </a:r>
            <a:r>
              <a:rPr dirty="0" sz="2750" spc="-10">
                <a:latin typeface="Tahoma"/>
                <a:cs typeface="Tahoma"/>
              </a:rPr>
              <a:t>probability</a:t>
            </a:r>
            <a:r>
              <a:rPr dirty="0" sz="2750" spc="20">
                <a:latin typeface="Tahoma"/>
                <a:cs typeface="Tahoma"/>
              </a:rPr>
              <a:t> </a:t>
            </a:r>
            <a:r>
              <a:rPr dirty="0" sz="2750">
                <a:latin typeface="Tahoma"/>
                <a:cs typeface="Tahoma"/>
              </a:rPr>
              <a:t>if</a:t>
            </a:r>
            <a:r>
              <a:rPr dirty="0" sz="2750" spc="-15">
                <a:latin typeface="Tahoma"/>
                <a:cs typeface="Tahoma"/>
              </a:rPr>
              <a:t> </a:t>
            </a:r>
            <a:r>
              <a:rPr dirty="0" sz="2750" spc="-10">
                <a:latin typeface="Tahoma"/>
                <a:cs typeface="Tahoma"/>
              </a:rPr>
              <a:t>bit</a:t>
            </a:r>
            <a:r>
              <a:rPr dirty="0" sz="2750" spc="-5">
                <a:latin typeface="Tahoma"/>
                <a:cs typeface="Tahoma"/>
              </a:rPr>
              <a:t> </a:t>
            </a:r>
            <a:r>
              <a:rPr dirty="0" sz="2750" spc="-10">
                <a:latin typeface="Tahoma"/>
                <a:cs typeface="Tahoma"/>
              </a:rPr>
              <a:t>error</a:t>
            </a:r>
            <a:endParaRPr sz="275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257740" y="3102236"/>
            <a:ext cx="1426210" cy="762000"/>
            <a:chOff x="5257740" y="3102236"/>
            <a:chExt cx="1426210" cy="7620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57740" y="3102236"/>
              <a:ext cx="392414" cy="19094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48090" y="3102236"/>
              <a:ext cx="392415" cy="1909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39906" y="3102236"/>
              <a:ext cx="392414" cy="19094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30256" y="3102236"/>
              <a:ext cx="395343" cy="19094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22070" y="3102236"/>
              <a:ext cx="395344" cy="19094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13886" y="3102236"/>
              <a:ext cx="395343" cy="19094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07165" y="3102236"/>
              <a:ext cx="202064" cy="19094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57740" y="3293184"/>
              <a:ext cx="392414" cy="19474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48090" y="3293184"/>
              <a:ext cx="392415" cy="19474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39906" y="3293184"/>
              <a:ext cx="392414" cy="19474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30256" y="3293184"/>
              <a:ext cx="395343" cy="19474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22070" y="3293184"/>
              <a:ext cx="395344" cy="19474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13886" y="3293184"/>
              <a:ext cx="395343" cy="19474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07165" y="3293184"/>
              <a:ext cx="276740" cy="19474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98979" y="3293184"/>
              <a:ext cx="84926" cy="19474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57740" y="3487927"/>
              <a:ext cx="392414" cy="19327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48090" y="3487927"/>
              <a:ext cx="392415" cy="19327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39906" y="3487927"/>
              <a:ext cx="392414" cy="19327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30256" y="3487927"/>
              <a:ext cx="395343" cy="19327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22070" y="3487927"/>
              <a:ext cx="395344" cy="19327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13886" y="3487927"/>
              <a:ext cx="395343" cy="19327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407165" y="3487927"/>
              <a:ext cx="276740" cy="19327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598979" y="3487927"/>
              <a:ext cx="84926" cy="19327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257740" y="3681206"/>
              <a:ext cx="392414" cy="18303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448090" y="3681206"/>
              <a:ext cx="392415" cy="18303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639906" y="3681206"/>
              <a:ext cx="392414" cy="18303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830256" y="3681206"/>
              <a:ext cx="395343" cy="18303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022070" y="3681206"/>
              <a:ext cx="395344" cy="18303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213886" y="3681206"/>
              <a:ext cx="395343" cy="18303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407165" y="3681206"/>
              <a:ext cx="202064" cy="183030"/>
            </a:xfrm>
            <a:prstGeom prst="rect">
              <a:avLst/>
            </a:prstGeom>
          </p:spPr>
        </p:pic>
      </p:grpSp>
      <p:sp>
        <p:nvSpPr>
          <p:cNvPr id="36" name="object 36"/>
          <p:cNvSpPr/>
          <p:nvPr/>
        </p:nvSpPr>
        <p:spPr>
          <a:xfrm>
            <a:off x="2116955" y="5278687"/>
            <a:ext cx="5544185" cy="64769"/>
          </a:xfrm>
          <a:custGeom>
            <a:avLst/>
            <a:gdLst/>
            <a:ahLst/>
            <a:cxnLst/>
            <a:rect l="l" t="t" r="r" b="b"/>
            <a:pathLst>
              <a:path w="5544184" h="64770">
                <a:moveTo>
                  <a:pt x="5477704" y="0"/>
                </a:moveTo>
                <a:lnTo>
                  <a:pt x="5477704" y="64425"/>
                </a:lnTo>
                <a:lnTo>
                  <a:pt x="5534608" y="36606"/>
                </a:lnTo>
                <a:lnTo>
                  <a:pt x="5490883" y="36606"/>
                </a:lnTo>
                <a:lnTo>
                  <a:pt x="5493810" y="35142"/>
                </a:lnTo>
                <a:lnTo>
                  <a:pt x="5493810" y="29284"/>
                </a:lnTo>
                <a:lnTo>
                  <a:pt x="5490883" y="26356"/>
                </a:lnTo>
                <a:lnTo>
                  <a:pt x="5531613" y="26356"/>
                </a:lnTo>
                <a:lnTo>
                  <a:pt x="5477704" y="0"/>
                </a:lnTo>
                <a:close/>
              </a:path>
              <a:path w="5544184" h="64770">
                <a:moveTo>
                  <a:pt x="5477704" y="26356"/>
                </a:moveTo>
                <a:lnTo>
                  <a:pt x="0" y="26356"/>
                </a:lnTo>
                <a:lnTo>
                  <a:pt x="0" y="36606"/>
                </a:lnTo>
                <a:lnTo>
                  <a:pt x="5477704" y="36606"/>
                </a:lnTo>
                <a:lnTo>
                  <a:pt x="5477704" y="26356"/>
                </a:lnTo>
                <a:close/>
              </a:path>
              <a:path w="5544184" h="64770">
                <a:moveTo>
                  <a:pt x="5531613" y="26356"/>
                </a:moveTo>
                <a:lnTo>
                  <a:pt x="5490883" y="26356"/>
                </a:lnTo>
                <a:lnTo>
                  <a:pt x="5493810" y="29284"/>
                </a:lnTo>
                <a:lnTo>
                  <a:pt x="5493810" y="35142"/>
                </a:lnTo>
                <a:lnTo>
                  <a:pt x="5490883" y="36606"/>
                </a:lnTo>
                <a:lnTo>
                  <a:pt x="5534608" y="36606"/>
                </a:lnTo>
                <a:lnTo>
                  <a:pt x="5543594" y="32213"/>
                </a:lnTo>
                <a:lnTo>
                  <a:pt x="5531613" y="26356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3582623" y="5378194"/>
            <a:ext cx="615950" cy="233679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dirty="0" sz="1350" spc="5" i="1">
                <a:latin typeface="Times New Roman"/>
                <a:cs typeface="Times New Roman"/>
              </a:rPr>
              <a:t>(m-1)T</a:t>
            </a:r>
            <a:r>
              <a:rPr dirty="0" baseline="-21604" sz="1350" spc="7" i="1">
                <a:latin typeface="Times New Roman"/>
                <a:cs typeface="Times New Roman"/>
              </a:rPr>
              <a:t>S</a:t>
            </a:r>
            <a:endParaRPr baseline="-21604" sz="13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876862" y="5378194"/>
            <a:ext cx="613410" cy="233679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dirty="0" sz="1350" i="1">
                <a:latin typeface="Times New Roman"/>
                <a:cs typeface="Times New Roman"/>
              </a:rPr>
              <a:t>(m-2)T</a:t>
            </a:r>
            <a:r>
              <a:rPr dirty="0" baseline="-21604" sz="1350" i="1">
                <a:latin typeface="Times New Roman"/>
                <a:cs typeface="Times New Roman"/>
              </a:rPr>
              <a:t>S</a:t>
            </a:r>
            <a:endParaRPr baseline="-21604" sz="13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169637" y="5378194"/>
            <a:ext cx="614680" cy="233679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dirty="0" sz="1350" i="1">
                <a:latin typeface="Times New Roman"/>
                <a:cs typeface="Times New Roman"/>
              </a:rPr>
              <a:t>(m-3)T</a:t>
            </a:r>
            <a:r>
              <a:rPr dirty="0" baseline="-21604" sz="1350" i="1">
                <a:latin typeface="Times New Roman"/>
                <a:cs typeface="Times New Roman"/>
              </a:rPr>
              <a:t>S</a:t>
            </a:r>
            <a:endParaRPr baseline="-21604" sz="13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452857" y="5378194"/>
            <a:ext cx="2693035" cy="233679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5"/>
              </a:spcBef>
              <a:tabLst>
                <a:tab pos="580390" algn="l"/>
                <a:tab pos="1318260" algn="l"/>
                <a:tab pos="2045970" algn="l"/>
              </a:tabLst>
            </a:pPr>
            <a:r>
              <a:rPr dirty="0" sz="1350" spc="5" i="1">
                <a:latin typeface="Times New Roman"/>
                <a:cs typeface="Times New Roman"/>
              </a:rPr>
              <a:t>mT</a:t>
            </a:r>
            <a:r>
              <a:rPr dirty="0" baseline="-21604" sz="1350" spc="7" i="1">
                <a:latin typeface="Times New Roman"/>
                <a:cs typeface="Times New Roman"/>
              </a:rPr>
              <a:t>S	</a:t>
            </a:r>
            <a:r>
              <a:rPr dirty="0" baseline="2057" sz="2025" spc="7" i="1">
                <a:latin typeface="Times New Roman"/>
                <a:cs typeface="Times New Roman"/>
              </a:rPr>
              <a:t>(m+1)T</a:t>
            </a:r>
            <a:r>
              <a:rPr dirty="0" baseline="-18518" sz="1350" spc="7" i="1">
                <a:latin typeface="Times New Roman"/>
                <a:cs typeface="Times New Roman"/>
              </a:rPr>
              <a:t>S	</a:t>
            </a:r>
            <a:r>
              <a:rPr dirty="0" sz="1350" spc="5" i="1">
                <a:latin typeface="Times New Roman"/>
                <a:cs typeface="Times New Roman"/>
              </a:rPr>
              <a:t>(m+2)T</a:t>
            </a:r>
            <a:r>
              <a:rPr dirty="0" baseline="-21604" sz="1350" spc="7" i="1">
                <a:latin typeface="Times New Roman"/>
                <a:cs typeface="Times New Roman"/>
              </a:rPr>
              <a:t>S	</a:t>
            </a:r>
            <a:r>
              <a:rPr dirty="0" sz="1350" i="1">
                <a:latin typeface="Times New Roman"/>
                <a:cs typeface="Times New Roman"/>
              </a:rPr>
              <a:t>(m+3)T</a:t>
            </a:r>
            <a:r>
              <a:rPr dirty="0" baseline="-21604" sz="1350" i="1">
                <a:latin typeface="Times New Roman"/>
                <a:cs typeface="Times New Roman"/>
              </a:rPr>
              <a:t>S</a:t>
            </a:r>
            <a:endParaRPr baseline="-21604" sz="1350">
              <a:latin typeface="Times New Roman"/>
              <a:cs typeface="Times New Roman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034885" y="4488258"/>
            <a:ext cx="7007859" cy="1287145"/>
            <a:chOff x="1034885" y="4488258"/>
            <a:chExt cx="7007859" cy="1287145"/>
          </a:xfrm>
        </p:grpSpPr>
        <p:pic>
          <p:nvPicPr>
            <p:cNvPr id="42" name="object 4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755289" y="5286471"/>
              <a:ext cx="175708" cy="102034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920747" y="5193762"/>
              <a:ext cx="395343" cy="19474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112562" y="5193762"/>
              <a:ext cx="395344" cy="194743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688007" y="5158201"/>
              <a:ext cx="395343" cy="35560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305842" y="5193762"/>
              <a:ext cx="392414" cy="194743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497656" y="5193762"/>
              <a:ext cx="392414" cy="194743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688007" y="5193762"/>
              <a:ext cx="395343" cy="194743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879821" y="5193762"/>
              <a:ext cx="395344" cy="194743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073101" y="5193762"/>
              <a:ext cx="395343" cy="194743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032175" y="4833081"/>
              <a:ext cx="395343" cy="165936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223989" y="4833081"/>
              <a:ext cx="392416" cy="165936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417269" y="4833081"/>
              <a:ext cx="216706" cy="165936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647081" y="4999018"/>
              <a:ext cx="395343" cy="194743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838896" y="4999018"/>
              <a:ext cx="395343" cy="194743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032175" y="4999018"/>
              <a:ext cx="202064" cy="194743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3264916" y="5193762"/>
              <a:ext cx="392414" cy="194743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456730" y="5193762"/>
              <a:ext cx="393880" cy="194743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3647081" y="5193762"/>
              <a:ext cx="395343" cy="194743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3838896" y="5193762"/>
              <a:ext cx="203528" cy="194743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755289" y="5388505"/>
              <a:ext cx="752617" cy="54176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3264916" y="5388505"/>
              <a:ext cx="392414" cy="28776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4625190" y="4840014"/>
              <a:ext cx="368988" cy="167789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4790649" y="4840014"/>
              <a:ext cx="395343" cy="167789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4983928" y="4840014"/>
              <a:ext cx="202064" cy="359604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4983928" y="5007803"/>
              <a:ext cx="392414" cy="191814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5175742" y="5007803"/>
              <a:ext cx="392415" cy="191814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6134817" y="5167674"/>
              <a:ext cx="585693" cy="31944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5366094" y="5007803"/>
              <a:ext cx="202064" cy="386557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5366094" y="5199618"/>
              <a:ext cx="395343" cy="194743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5557908" y="5199618"/>
              <a:ext cx="395343" cy="194743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5751187" y="5199618"/>
              <a:ext cx="395343" cy="194743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5943001" y="5199618"/>
              <a:ext cx="392415" cy="194743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6134817" y="5199618"/>
              <a:ext cx="393878" cy="194743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6325167" y="5199618"/>
              <a:ext cx="395343" cy="194743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6516982" y="5199618"/>
              <a:ext cx="395344" cy="194743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6710262" y="5199618"/>
              <a:ext cx="395343" cy="194743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6902076" y="5199618"/>
              <a:ext cx="392414" cy="194743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7095355" y="5199618"/>
              <a:ext cx="199135" cy="194743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5557908" y="5394362"/>
              <a:ext cx="395343" cy="29851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6710262" y="5290864"/>
              <a:ext cx="793615" cy="156210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3304449" y="4833081"/>
              <a:ext cx="395344" cy="165936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3496265" y="4833081"/>
              <a:ext cx="393878" cy="165936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3689544" y="4833081"/>
              <a:ext cx="216706" cy="165936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1960281" y="5158201"/>
              <a:ext cx="395344" cy="35560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2919356" y="4999018"/>
              <a:ext cx="395343" cy="194743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3112635" y="4999018"/>
              <a:ext cx="395343" cy="194743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3304449" y="4999018"/>
              <a:ext cx="203528" cy="194743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1034885" y="5286471"/>
              <a:ext cx="168387" cy="102034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1193023" y="5193762"/>
              <a:ext cx="395344" cy="194743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1384838" y="5193762"/>
              <a:ext cx="395343" cy="194743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1578117" y="5193762"/>
              <a:ext cx="392414" cy="194743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1769931" y="5193762"/>
              <a:ext cx="393878" cy="194743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1960281" y="5193762"/>
              <a:ext cx="395344" cy="194743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2152097" y="5193762"/>
              <a:ext cx="395343" cy="194743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2345376" y="5193762"/>
              <a:ext cx="395343" cy="194743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2537190" y="5193762"/>
              <a:ext cx="392414" cy="194743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2730469" y="5193762"/>
              <a:ext cx="392415" cy="194743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2919356" y="5193762"/>
              <a:ext cx="395343" cy="194743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3112635" y="5193762"/>
              <a:ext cx="202064" cy="194743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1034885" y="5388505"/>
              <a:ext cx="745296" cy="54176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2537190" y="5388505"/>
              <a:ext cx="392414" cy="28776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3900393" y="4835621"/>
              <a:ext cx="366059" cy="163396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4062924" y="4835621"/>
              <a:ext cx="395343" cy="163396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4256202" y="4835621"/>
              <a:ext cx="202064" cy="358139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4256202" y="4999018"/>
              <a:ext cx="392414" cy="194743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4448017" y="4999018"/>
              <a:ext cx="393880" cy="194743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5408556" y="5160741"/>
              <a:ext cx="584230" cy="33019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4638368" y="4999018"/>
              <a:ext cx="203528" cy="389487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4638368" y="5193762"/>
              <a:ext cx="395343" cy="194743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4830183" y="5193762"/>
              <a:ext cx="395343" cy="194743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5023461" y="5193762"/>
              <a:ext cx="395344" cy="194743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5215277" y="5193762"/>
              <a:ext cx="392414" cy="194743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5408556" y="5193762"/>
              <a:ext cx="392414" cy="194743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5597442" y="5193762"/>
              <a:ext cx="395344" cy="194743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97" cstate="print"/>
            <a:stretch>
              <a:fillRect/>
            </a:stretch>
          </p:blipFill>
          <p:spPr>
            <a:xfrm>
              <a:off x="5790722" y="5193762"/>
              <a:ext cx="395343" cy="194743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5982536" y="5193762"/>
              <a:ext cx="395343" cy="194743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6174351" y="5193762"/>
              <a:ext cx="393878" cy="194743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100" cstate="print"/>
            <a:stretch>
              <a:fillRect/>
            </a:stretch>
          </p:blipFill>
          <p:spPr>
            <a:xfrm>
              <a:off x="6367630" y="5193762"/>
              <a:ext cx="200600" cy="194743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101" cstate="print"/>
            <a:stretch>
              <a:fillRect/>
            </a:stretch>
          </p:blipFill>
          <p:spPr>
            <a:xfrm>
              <a:off x="4830183" y="5388505"/>
              <a:ext cx="395343" cy="30046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102" cstate="print"/>
            <a:stretch>
              <a:fillRect/>
            </a:stretch>
          </p:blipFill>
          <p:spPr>
            <a:xfrm>
              <a:off x="5982536" y="5286471"/>
              <a:ext cx="793615" cy="156210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103" cstate="print"/>
            <a:stretch>
              <a:fillRect/>
            </a:stretch>
          </p:blipFill>
          <p:spPr>
            <a:xfrm>
              <a:off x="2461050" y="5168003"/>
              <a:ext cx="366059" cy="156210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104" cstate="print"/>
            <a:stretch>
              <a:fillRect/>
            </a:stretch>
          </p:blipFill>
          <p:spPr>
            <a:xfrm>
              <a:off x="2625045" y="5168003"/>
              <a:ext cx="202064" cy="156210"/>
            </a:xfrm>
            <a:prstGeom prst="rect">
              <a:avLst/>
            </a:prstGeom>
          </p:spPr>
        </p:pic>
        <p:pic>
          <p:nvPicPr>
            <p:cNvPr id="124" name="object 124"/>
            <p:cNvPicPr/>
            <p:nvPr/>
          </p:nvPicPr>
          <p:blipFill>
            <a:blip r:embed="rId105" cstate="print"/>
            <a:stretch>
              <a:fillRect/>
            </a:stretch>
          </p:blipFill>
          <p:spPr>
            <a:xfrm>
              <a:off x="2816860" y="5168003"/>
              <a:ext cx="203528" cy="167789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106" cstate="print"/>
            <a:stretch>
              <a:fillRect/>
            </a:stretch>
          </p:blipFill>
          <p:spPr>
            <a:xfrm>
              <a:off x="3008674" y="5193403"/>
              <a:ext cx="395344" cy="142389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3775933" y="5193403"/>
              <a:ext cx="395344" cy="142389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108" cstate="print"/>
            <a:stretch>
              <a:fillRect/>
            </a:stretch>
          </p:blipFill>
          <p:spPr>
            <a:xfrm>
              <a:off x="3201954" y="5193403"/>
              <a:ext cx="202064" cy="254000"/>
            </a:xfrm>
            <a:prstGeom prst="rect">
              <a:avLst/>
            </a:prstGeom>
          </p:spPr>
        </p:pic>
        <p:pic>
          <p:nvPicPr>
            <p:cNvPr id="128" name="object 128"/>
            <p:cNvPicPr/>
            <p:nvPr/>
          </p:nvPicPr>
          <p:blipFill>
            <a:blip r:embed="rId109" cstate="print"/>
            <a:stretch>
              <a:fillRect/>
            </a:stretch>
          </p:blipFill>
          <p:spPr>
            <a:xfrm>
              <a:off x="3969213" y="5193403"/>
              <a:ext cx="395343" cy="142389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110" cstate="print"/>
            <a:stretch>
              <a:fillRect/>
            </a:stretch>
          </p:blipFill>
          <p:spPr>
            <a:xfrm>
              <a:off x="4161027" y="5193403"/>
              <a:ext cx="203528" cy="142389"/>
            </a:xfrm>
            <a:prstGeom prst="rect">
              <a:avLst/>
            </a:prstGeom>
          </p:spPr>
        </p:pic>
        <p:pic>
          <p:nvPicPr>
            <p:cNvPr id="130" name="object 130"/>
            <p:cNvPicPr/>
            <p:nvPr/>
          </p:nvPicPr>
          <p:blipFill>
            <a:blip r:embed="rId111" cstate="print"/>
            <a:stretch>
              <a:fillRect/>
            </a:stretch>
          </p:blipFill>
          <p:spPr>
            <a:xfrm>
              <a:off x="3201954" y="5335793"/>
              <a:ext cx="392414" cy="111610"/>
            </a:xfrm>
            <a:prstGeom prst="rect">
              <a:avLst/>
            </a:prstGeom>
          </p:spPr>
        </p:pic>
        <p:pic>
          <p:nvPicPr>
            <p:cNvPr id="131" name="object 131"/>
            <p:cNvPicPr/>
            <p:nvPr/>
          </p:nvPicPr>
          <p:blipFill>
            <a:blip r:embed="rId112" cstate="print"/>
            <a:stretch>
              <a:fillRect/>
            </a:stretch>
          </p:blipFill>
          <p:spPr>
            <a:xfrm>
              <a:off x="4352842" y="5216263"/>
              <a:ext cx="200600" cy="314272"/>
            </a:xfrm>
            <a:prstGeom prst="rect">
              <a:avLst/>
            </a:prstGeom>
          </p:spPr>
        </p:pic>
        <p:pic>
          <p:nvPicPr>
            <p:cNvPr id="132" name="object 132"/>
            <p:cNvPicPr/>
            <p:nvPr/>
          </p:nvPicPr>
          <p:blipFill>
            <a:blip r:embed="rId113" cstate="print"/>
            <a:stretch>
              <a:fillRect/>
            </a:stretch>
          </p:blipFill>
          <p:spPr>
            <a:xfrm>
              <a:off x="3393769" y="5335793"/>
              <a:ext cx="392414" cy="111610"/>
            </a:xfrm>
            <a:prstGeom prst="rect">
              <a:avLst/>
            </a:prstGeom>
          </p:spPr>
        </p:pic>
        <p:pic>
          <p:nvPicPr>
            <p:cNvPr id="133" name="object 133"/>
            <p:cNvPicPr/>
            <p:nvPr/>
          </p:nvPicPr>
          <p:blipFill>
            <a:blip r:embed="rId114" cstate="print"/>
            <a:stretch>
              <a:fillRect/>
            </a:stretch>
          </p:blipFill>
          <p:spPr>
            <a:xfrm>
              <a:off x="3584119" y="5335793"/>
              <a:ext cx="202064" cy="111610"/>
            </a:xfrm>
            <a:prstGeom prst="rect">
              <a:avLst/>
            </a:prstGeom>
          </p:spPr>
        </p:pic>
        <p:pic>
          <p:nvPicPr>
            <p:cNvPr id="134" name="object 134"/>
            <p:cNvPicPr/>
            <p:nvPr/>
          </p:nvPicPr>
          <p:blipFill>
            <a:blip r:embed="rId115" cstate="print"/>
            <a:stretch>
              <a:fillRect/>
            </a:stretch>
          </p:blipFill>
          <p:spPr>
            <a:xfrm>
              <a:off x="3775933" y="5335793"/>
              <a:ext cx="203528" cy="88750"/>
            </a:xfrm>
            <a:prstGeom prst="rect">
              <a:avLst/>
            </a:prstGeom>
          </p:spPr>
        </p:pic>
        <p:pic>
          <p:nvPicPr>
            <p:cNvPr id="135" name="object 135"/>
            <p:cNvPicPr/>
            <p:nvPr/>
          </p:nvPicPr>
          <p:blipFill>
            <a:blip r:embed="rId116" cstate="print"/>
            <a:stretch>
              <a:fillRect/>
            </a:stretch>
          </p:blipFill>
          <p:spPr>
            <a:xfrm>
              <a:off x="4352842" y="5335793"/>
              <a:ext cx="393880" cy="194743"/>
            </a:xfrm>
            <a:prstGeom prst="rect">
              <a:avLst/>
            </a:prstGeom>
          </p:spPr>
        </p:pic>
        <p:pic>
          <p:nvPicPr>
            <p:cNvPr id="136" name="object 136"/>
            <p:cNvPicPr/>
            <p:nvPr/>
          </p:nvPicPr>
          <p:blipFill>
            <a:blip r:embed="rId117" cstate="print"/>
            <a:stretch>
              <a:fillRect/>
            </a:stretch>
          </p:blipFill>
          <p:spPr>
            <a:xfrm>
              <a:off x="4543194" y="5335793"/>
              <a:ext cx="203528" cy="386557"/>
            </a:xfrm>
            <a:prstGeom prst="rect">
              <a:avLst/>
            </a:prstGeom>
          </p:spPr>
        </p:pic>
        <p:pic>
          <p:nvPicPr>
            <p:cNvPr id="137" name="object 137"/>
            <p:cNvPicPr/>
            <p:nvPr/>
          </p:nvPicPr>
          <p:blipFill>
            <a:blip r:embed="rId118" cstate="print"/>
            <a:stretch>
              <a:fillRect/>
            </a:stretch>
          </p:blipFill>
          <p:spPr>
            <a:xfrm>
              <a:off x="4543194" y="5530535"/>
              <a:ext cx="395343" cy="191814"/>
            </a:xfrm>
            <a:prstGeom prst="rect">
              <a:avLst/>
            </a:prstGeom>
          </p:spPr>
        </p:pic>
        <p:pic>
          <p:nvPicPr>
            <p:cNvPr id="138" name="object 138"/>
            <p:cNvPicPr/>
            <p:nvPr/>
          </p:nvPicPr>
          <p:blipFill>
            <a:blip r:embed="rId119" cstate="print"/>
            <a:stretch>
              <a:fillRect/>
            </a:stretch>
          </p:blipFill>
          <p:spPr>
            <a:xfrm>
              <a:off x="4735008" y="5530535"/>
              <a:ext cx="396807" cy="191814"/>
            </a:xfrm>
            <a:prstGeom prst="rect">
              <a:avLst/>
            </a:prstGeom>
          </p:spPr>
        </p:pic>
        <p:pic>
          <p:nvPicPr>
            <p:cNvPr id="139" name="object 139"/>
            <p:cNvPicPr/>
            <p:nvPr/>
          </p:nvPicPr>
          <p:blipFill>
            <a:blip r:embed="rId120" cstate="print"/>
            <a:stretch>
              <a:fillRect/>
            </a:stretch>
          </p:blipFill>
          <p:spPr>
            <a:xfrm>
              <a:off x="6071854" y="5189593"/>
              <a:ext cx="392415" cy="143271"/>
            </a:xfrm>
            <a:prstGeom prst="rect">
              <a:avLst/>
            </a:prstGeom>
          </p:spPr>
        </p:pic>
        <p:pic>
          <p:nvPicPr>
            <p:cNvPr id="140" name="object 140"/>
            <p:cNvPicPr/>
            <p:nvPr/>
          </p:nvPicPr>
          <p:blipFill>
            <a:blip r:embed="rId121" cstate="print"/>
            <a:stretch>
              <a:fillRect/>
            </a:stretch>
          </p:blipFill>
          <p:spPr>
            <a:xfrm>
              <a:off x="6262206" y="5189593"/>
              <a:ext cx="395343" cy="143271"/>
            </a:xfrm>
            <a:prstGeom prst="rect">
              <a:avLst/>
            </a:prstGeom>
          </p:spPr>
        </p:pic>
        <p:pic>
          <p:nvPicPr>
            <p:cNvPr id="141" name="object 141"/>
            <p:cNvPicPr/>
            <p:nvPr/>
          </p:nvPicPr>
          <p:blipFill>
            <a:blip r:embed="rId122" cstate="print"/>
            <a:stretch>
              <a:fillRect/>
            </a:stretch>
          </p:blipFill>
          <p:spPr>
            <a:xfrm>
              <a:off x="6454020" y="5189593"/>
              <a:ext cx="203528" cy="143271"/>
            </a:xfrm>
            <a:prstGeom prst="rect">
              <a:avLst/>
            </a:prstGeom>
          </p:spPr>
        </p:pic>
        <p:pic>
          <p:nvPicPr>
            <p:cNvPr id="142" name="object 142"/>
            <p:cNvPicPr/>
            <p:nvPr/>
          </p:nvPicPr>
          <p:blipFill>
            <a:blip r:embed="rId123" cstate="print"/>
            <a:stretch>
              <a:fillRect/>
            </a:stretch>
          </p:blipFill>
          <p:spPr>
            <a:xfrm>
              <a:off x="6647299" y="5213723"/>
              <a:ext cx="395343" cy="119141"/>
            </a:xfrm>
            <a:prstGeom prst="rect">
              <a:avLst/>
            </a:prstGeom>
          </p:spPr>
        </p:pic>
        <p:pic>
          <p:nvPicPr>
            <p:cNvPr id="143" name="object 143"/>
            <p:cNvPicPr/>
            <p:nvPr/>
          </p:nvPicPr>
          <p:blipFill>
            <a:blip r:embed="rId124" cstate="print"/>
            <a:stretch>
              <a:fillRect/>
            </a:stretch>
          </p:blipFill>
          <p:spPr>
            <a:xfrm>
              <a:off x="6839113" y="5213723"/>
              <a:ext cx="203528" cy="119141"/>
            </a:xfrm>
            <a:prstGeom prst="rect">
              <a:avLst/>
            </a:prstGeom>
          </p:spPr>
        </p:pic>
        <p:pic>
          <p:nvPicPr>
            <p:cNvPr id="144" name="object 144"/>
            <p:cNvPicPr/>
            <p:nvPr/>
          </p:nvPicPr>
          <p:blipFill>
            <a:blip r:embed="rId125" cstate="print"/>
            <a:stretch>
              <a:fillRect/>
            </a:stretch>
          </p:blipFill>
          <p:spPr>
            <a:xfrm>
              <a:off x="4928287" y="5530535"/>
              <a:ext cx="770187" cy="244527"/>
            </a:xfrm>
            <a:prstGeom prst="rect">
              <a:avLst/>
            </a:prstGeom>
          </p:spPr>
        </p:pic>
        <p:pic>
          <p:nvPicPr>
            <p:cNvPr id="145" name="object 145"/>
            <p:cNvPicPr/>
            <p:nvPr/>
          </p:nvPicPr>
          <p:blipFill>
            <a:blip r:embed="rId126" cstate="print"/>
            <a:stretch>
              <a:fillRect/>
            </a:stretch>
          </p:blipFill>
          <p:spPr>
            <a:xfrm>
              <a:off x="7221279" y="5168003"/>
              <a:ext cx="395343" cy="164861"/>
            </a:xfrm>
            <a:prstGeom prst="rect">
              <a:avLst/>
            </a:prstGeom>
          </p:spPr>
        </p:pic>
        <p:pic>
          <p:nvPicPr>
            <p:cNvPr id="146" name="object 146"/>
            <p:cNvPicPr/>
            <p:nvPr/>
          </p:nvPicPr>
          <p:blipFill>
            <a:blip r:embed="rId127" cstate="print"/>
            <a:stretch>
              <a:fillRect/>
            </a:stretch>
          </p:blipFill>
          <p:spPr>
            <a:xfrm>
              <a:off x="7413094" y="5168003"/>
              <a:ext cx="396808" cy="164861"/>
            </a:xfrm>
            <a:prstGeom prst="rect">
              <a:avLst/>
            </a:prstGeom>
          </p:spPr>
        </p:pic>
        <p:pic>
          <p:nvPicPr>
            <p:cNvPr id="147" name="object 147"/>
            <p:cNvPicPr/>
            <p:nvPr/>
          </p:nvPicPr>
          <p:blipFill>
            <a:blip r:embed="rId128" cstate="print"/>
            <a:stretch>
              <a:fillRect/>
            </a:stretch>
          </p:blipFill>
          <p:spPr>
            <a:xfrm>
              <a:off x="7606374" y="5168003"/>
              <a:ext cx="395343" cy="164861"/>
            </a:xfrm>
            <a:prstGeom prst="rect">
              <a:avLst/>
            </a:prstGeom>
          </p:spPr>
        </p:pic>
        <p:pic>
          <p:nvPicPr>
            <p:cNvPr id="148" name="object 148"/>
            <p:cNvPicPr/>
            <p:nvPr/>
          </p:nvPicPr>
          <p:blipFill>
            <a:blip r:embed="rId129" cstate="print"/>
            <a:stretch>
              <a:fillRect/>
            </a:stretch>
          </p:blipFill>
          <p:spPr>
            <a:xfrm>
              <a:off x="7798188" y="5168003"/>
              <a:ext cx="244527" cy="164861"/>
            </a:xfrm>
            <a:prstGeom prst="rect">
              <a:avLst/>
            </a:prstGeom>
          </p:spPr>
        </p:pic>
        <p:pic>
          <p:nvPicPr>
            <p:cNvPr id="149" name="object 149"/>
            <p:cNvPicPr/>
            <p:nvPr/>
          </p:nvPicPr>
          <p:blipFill>
            <a:blip r:embed="rId130" cstate="print"/>
            <a:stretch>
              <a:fillRect/>
            </a:stretch>
          </p:blipFill>
          <p:spPr>
            <a:xfrm>
              <a:off x="5880040" y="5332864"/>
              <a:ext cx="392414" cy="194743"/>
            </a:xfrm>
            <a:prstGeom prst="rect">
              <a:avLst/>
            </a:prstGeom>
          </p:spPr>
        </p:pic>
        <p:pic>
          <p:nvPicPr>
            <p:cNvPr id="150" name="object 150"/>
            <p:cNvPicPr/>
            <p:nvPr/>
          </p:nvPicPr>
          <p:blipFill>
            <a:blip r:embed="rId131" cstate="print"/>
            <a:stretch>
              <a:fillRect/>
            </a:stretch>
          </p:blipFill>
          <p:spPr>
            <a:xfrm>
              <a:off x="6071854" y="5332864"/>
              <a:ext cx="200600" cy="194743"/>
            </a:xfrm>
            <a:prstGeom prst="rect">
              <a:avLst/>
            </a:prstGeom>
          </p:spPr>
        </p:pic>
        <p:pic>
          <p:nvPicPr>
            <p:cNvPr id="151" name="object 151"/>
            <p:cNvPicPr/>
            <p:nvPr/>
          </p:nvPicPr>
          <p:blipFill>
            <a:blip r:embed="rId132" cstate="print"/>
            <a:stretch>
              <a:fillRect/>
            </a:stretch>
          </p:blipFill>
          <p:spPr>
            <a:xfrm>
              <a:off x="6647299" y="5332864"/>
              <a:ext cx="395343" cy="114539"/>
            </a:xfrm>
            <a:prstGeom prst="rect">
              <a:avLst/>
            </a:prstGeom>
          </p:spPr>
        </p:pic>
        <p:pic>
          <p:nvPicPr>
            <p:cNvPr id="152" name="object 152"/>
            <p:cNvPicPr/>
            <p:nvPr/>
          </p:nvPicPr>
          <p:blipFill>
            <a:blip r:embed="rId133" cstate="print"/>
            <a:stretch>
              <a:fillRect/>
            </a:stretch>
          </p:blipFill>
          <p:spPr>
            <a:xfrm>
              <a:off x="6839113" y="5332864"/>
              <a:ext cx="392415" cy="114539"/>
            </a:xfrm>
            <a:prstGeom prst="rect">
              <a:avLst/>
            </a:prstGeom>
          </p:spPr>
        </p:pic>
        <p:pic>
          <p:nvPicPr>
            <p:cNvPr id="153" name="object 153"/>
            <p:cNvPicPr/>
            <p:nvPr/>
          </p:nvPicPr>
          <p:blipFill>
            <a:blip r:embed="rId134" cstate="print"/>
            <a:stretch>
              <a:fillRect/>
            </a:stretch>
          </p:blipFill>
          <p:spPr>
            <a:xfrm>
              <a:off x="7030929" y="5332864"/>
              <a:ext cx="393878" cy="114539"/>
            </a:xfrm>
            <a:prstGeom prst="rect">
              <a:avLst/>
            </a:prstGeom>
          </p:spPr>
        </p:pic>
        <p:pic>
          <p:nvPicPr>
            <p:cNvPr id="154" name="object 154"/>
            <p:cNvPicPr/>
            <p:nvPr/>
          </p:nvPicPr>
          <p:blipFill>
            <a:blip r:embed="rId135" cstate="print"/>
            <a:stretch>
              <a:fillRect/>
            </a:stretch>
          </p:blipFill>
          <p:spPr>
            <a:xfrm>
              <a:off x="7221279" y="5332864"/>
              <a:ext cx="203528" cy="114539"/>
            </a:xfrm>
            <a:prstGeom prst="rect">
              <a:avLst/>
            </a:prstGeom>
          </p:spPr>
        </p:pic>
        <p:pic>
          <p:nvPicPr>
            <p:cNvPr id="155" name="object 155"/>
            <p:cNvPicPr/>
            <p:nvPr/>
          </p:nvPicPr>
          <p:blipFill>
            <a:blip r:embed="rId136" cstate="print"/>
            <a:stretch>
              <a:fillRect/>
            </a:stretch>
          </p:blipFill>
          <p:spPr>
            <a:xfrm>
              <a:off x="7413094" y="5332864"/>
              <a:ext cx="203528" cy="91679"/>
            </a:xfrm>
            <a:prstGeom prst="rect">
              <a:avLst/>
            </a:prstGeom>
          </p:spPr>
        </p:pic>
        <p:pic>
          <p:nvPicPr>
            <p:cNvPr id="156" name="object 156"/>
            <p:cNvPicPr/>
            <p:nvPr/>
          </p:nvPicPr>
          <p:blipFill>
            <a:blip r:embed="rId137" cstate="print"/>
            <a:stretch>
              <a:fillRect/>
            </a:stretch>
          </p:blipFill>
          <p:spPr>
            <a:xfrm>
              <a:off x="5494945" y="5527607"/>
              <a:ext cx="395344" cy="194743"/>
            </a:xfrm>
            <a:prstGeom prst="rect">
              <a:avLst/>
            </a:prstGeom>
          </p:spPr>
        </p:pic>
        <p:pic>
          <p:nvPicPr>
            <p:cNvPr id="157" name="object 157"/>
            <p:cNvPicPr/>
            <p:nvPr/>
          </p:nvPicPr>
          <p:blipFill>
            <a:blip r:embed="rId138" cstate="print"/>
            <a:stretch>
              <a:fillRect/>
            </a:stretch>
          </p:blipFill>
          <p:spPr>
            <a:xfrm>
              <a:off x="5686761" y="5527607"/>
              <a:ext cx="395343" cy="194743"/>
            </a:xfrm>
            <a:prstGeom prst="rect">
              <a:avLst/>
            </a:prstGeom>
          </p:spPr>
        </p:pic>
        <p:pic>
          <p:nvPicPr>
            <p:cNvPr id="158" name="object 158"/>
            <p:cNvPicPr/>
            <p:nvPr/>
          </p:nvPicPr>
          <p:blipFill>
            <a:blip r:embed="rId139" cstate="print"/>
            <a:stretch>
              <a:fillRect/>
            </a:stretch>
          </p:blipFill>
          <p:spPr>
            <a:xfrm>
              <a:off x="5880040" y="5527607"/>
              <a:ext cx="202064" cy="194743"/>
            </a:xfrm>
            <a:prstGeom prst="rect">
              <a:avLst/>
            </a:prstGeom>
          </p:spPr>
        </p:pic>
        <p:sp>
          <p:nvSpPr>
            <p:cNvPr id="159" name="object 159"/>
            <p:cNvSpPr/>
            <p:nvPr/>
          </p:nvSpPr>
          <p:spPr>
            <a:xfrm>
              <a:off x="2468372" y="4504235"/>
              <a:ext cx="4312285" cy="1143000"/>
            </a:xfrm>
            <a:custGeom>
              <a:avLst/>
              <a:gdLst/>
              <a:ahLst/>
              <a:cxnLst/>
              <a:rect l="l" t="t" r="r" b="b"/>
              <a:pathLst>
                <a:path w="4312284" h="1143000">
                  <a:moveTo>
                    <a:pt x="0" y="811064"/>
                  </a:moveTo>
                  <a:lnTo>
                    <a:pt x="22688" y="794714"/>
                  </a:lnTo>
                  <a:lnTo>
                    <a:pt x="51896" y="769951"/>
                  </a:lnTo>
                  <a:lnTo>
                    <a:pt x="86443" y="739535"/>
                  </a:lnTo>
                  <a:lnTo>
                    <a:pt x="125146" y="706227"/>
                  </a:lnTo>
                  <a:lnTo>
                    <a:pt x="166827" y="672785"/>
                  </a:lnTo>
                  <a:lnTo>
                    <a:pt x="210303" y="641971"/>
                  </a:lnTo>
                  <a:lnTo>
                    <a:pt x="254394" y="616544"/>
                  </a:lnTo>
                  <a:lnTo>
                    <a:pt x="297918" y="599263"/>
                  </a:lnTo>
                  <a:lnTo>
                    <a:pt x="339695" y="592890"/>
                  </a:lnTo>
                  <a:lnTo>
                    <a:pt x="377019" y="598445"/>
                  </a:lnTo>
                  <a:lnTo>
                    <a:pt x="415818" y="613612"/>
                  </a:lnTo>
                  <a:lnTo>
                    <a:pt x="455722" y="636142"/>
                  </a:lnTo>
                  <a:lnTo>
                    <a:pt x="496364" y="663784"/>
                  </a:lnTo>
                  <a:lnTo>
                    <a:pt x="537374" y="694290"/>
                  </a:lnTo>
                  <a:lnTo>
                    <a:pt x="578384" y="725412"/>
                  </a:lnTo>
                  <a:lnTo>
                    <a:pt x="619024" y="754899"/>
                  </a:lnTo>
                  <a:lnTo>
                    <a:pt x="658927" y="780503"/>
                  </a:lnTo>
                  <a:lnTo>
                    <a:pt x="697722" y="799974"/>
                  </a:lnTo>
                  <a:lnTo>
                    <a:pt x="735042" y="811064"/>
                  </a:lnTo>
                  <a:lnTo>
                    <a:pt x="783317" y="820368"/>
                  </a:lnTo>
                  <a:lnTo>
                    <a:pt x="829516" y="825806"/>
                  </a:lnTo>
                  <a:lnTo>
                    <a:pt x="874434" y="825661"/>
                  </a:lnTo>
                  <a:lnTo>
                    <a:pt x="918865" y="818217"/>
                  </a:lnTo>
                  <a:lnTo>
                    <a:pt x="963602" y="801757"/>
                  </a:lnTo>
                  <a:lnTo>
                    <a:pt x="1009442" y="774565"/>
                  </a:lnTo>
                  <a:lnTo>
                    <a:pt x="1057177" y="734925"/>
                  </a:lnTo>
                  <a:lnTo>
                    <a:pt x="1107391" y="673365"/>
                  </a:lnTo>
                  <a:lnTo>
                    <a:pt x="1133632" y="634194"/>
                  </a:lnTo>
                  <a:lnTo>
                    <a:pt x="1160372" y="590800"/>
                  </a:lnTo>
                  <a:lnTo>
                    <a:pt x="1187420" y="544210"/>
                  </a:lnTo>
                  <a:lnTo>
                    <a:pt x="1214584" y="495453"/>
                  </a:lnTo>
                  <a:lnTo>
                    <a:pt x="1241670" y="445555"/>
                  </a:lnTo>
                  <a:lnTo>
                    <a:pt x="1268488" y="395546"/>
                  </a:lnTo>
                  <a:lnTo>
                    <a:pt x="1294846" y="346453"/>
                  </a:lnTo>
                  <a:lnTo>
                    <a:pt x="1320550" y="299302"/>
                  </a:lnTo>
                  <a:lnTo>
                    <a:pt x="1345409" y="255124"/>
                  </a:lnTo>
                  <a:lnTo>
                    <a:pt x="1369230" y="214944"/>
                  </a:lnTo>
                  <a:lnTo>
                    <a:pt x="1391822" y="179791"/>
                  </a:lnTo>
                  <a:lnTo>
                    <a:pt x="1457041" y="98055"/>
                  </a:lnTo>
                  <a:lnTo>
                    <a:pt x="1494499" y="60996"/>
                  </a:lnTo>
                  <a:lnTo>
                    <a:pt x="1528296" y="36301"/>
                  </a:lnTo>
                  <a:lnTo>
                    <a:pt x="1596622" y="11151"/>
                  </a:lnTo>
                  <a:lnTo>
                    <a:pt x="1637008" y="4267"/>
                  </a:lnTo>
                  <a:lnTo>
                    <a:pt x="1681569" y="0"/>
                  </a:lnTo>
                  <a:lnTo>
                    <a:pt x="1730399" y="1831"/>
                  </a:lnTo>
                  <a:lnTo>
                    <a:pt x="1781424" y="9763"/>
                  </a:lnTo>
                  <a:lnTo>
                    <a:pt x="1832570" y="23795"/>
                  </a:lnTo>
                  <a:lnTo>
                    <a:pt x="1881764" y="43928"/>
                  </a:lnTo>
                  <a:lnTo>
                    <a:pt x="1926931" y="70164"/>
                  </a:lnTo>
                  <a:lnTo>
                    <a:pt x="1961946" y="97955"/>
                  </a:lnTo>
                  <a:lnTo>
                    <a:pt x="1993862" y="130795"/>
                  </a:lnTo>
                  <a:lnTo>
                    <a:pt x="2024061" y="168170"/>
                  </a:lnTo>
                  <a:lnTo>
                    <a:pt x="2053927" y="209567"/>
                  </a:lnTo>
                  <a:lnTo>
                    <a:pt x="2084842" y="254473"/>
                  </a:lnTo>
                  <a:lnTo>
                    <a:pt x="2118190" y="302375"/>
                  </a:lnTo>
                  <a:lnTo>
                    <a:pt x="2155354" y="352761"/>
                  </a:lnTo>
                  <a:lnTo>
                    <a:pt x="2181145" y="387315"/>
                  </a:lnTo>
                  <a:lnTo>
                    <a:pt x="2208124" y="425032"/>
                  </a:lnTo>
                  <a:lnTo>
                    <a:pt x="2236173" y="465224"/>
                  </a:lnTo>
                  <a:lnTo>
                    <a:pt x="2265172" y="507206"/>
                  </a:lnTo>
                  <a:lnTo>
                    <a:pt x="2295004" y="550289"/>
                  </a:lnTo>
                  <a:lnTo>
                    <a:pt x="2325548" y="593789"/>
                  </a:lnTo>
                  <a:lnTo>
                    <a:pt x="2356687" y="637018"/>
                  </a:lnTo>
                  <a:lnTo>
                    <a:pt x="2388301" y="679290"/>
                  </a:lnTo>
                  <a:lnTo>
                    <a:pt x="2420272" y="719919"/>
                  </a:lnTo>
                  <a:lnTo>
                    <a:pt x="2452480" y="758217"/>
                  </a:lnTo>
                  <a:lnTo>
                    <a:pt x="2484807" y="793499"/>
                  </a:lnTo>
                  <a:lnTo>
                    <a:pt x="2521727" y="829848"/>
                  </a:lnTo>
                  <a:lnTo>
                    <a:pt x="2559482" y="865722"/>
                  </a:lnTo>
                  <a:lnTo>
                    <a:pt x="2597940" y="900737"/>
                  </a:lnTo>
                  <a:lnTo>
                    <a:pt x="2636969" y="934504"/>
                  </a:lnTo>
                  <a:lnTo>
                    <a:pt x="2676437" y="966637"/>
                  </a:lnTo>
                  <a:lnTo>
                    <a:pt x="2716213" y="996750"/>
                  </a:lnTo>
                  <a:lnTo>
                    <a:pt x="2756165" y="1024456"/>
                  </a:lnTo>
                  <a:lnTo>
                    <a:pt x="2796162" y="1049369"/>
                  </a:lnTo>
                  <a:lnTo>
                    <a:pt x="2836070" y="1071103"/>
                  </a:lnTo>
                  <a:lnTo>
                    <a:pt x="2875760" y="1089269"/>
                  </a:lnTo>
                  <a:lnTo>
                    <a:pt x="2925596" y="1107517"/>
                  </a:lnTo>
                  <a:lnTo>
                    <a:pt x="2976034" y="1122420"/>
                  </a:lnTo>
                  <a:lnTo>
                    <a:pt x="3026714" y="1133513"/>
                  </a:lnTo>
                  <a:lnTo>
                    <a:pt x="3077274" y="1140335"/>
                  </a:lnTo>
                  <a:lnTo>
                    <a:pt x="3127355" y="1142421"/>
                  </a:lnTo>
                  <a:lnTo>
                    <a:pt x="3176594" y="1139308"/>
                  </a:lnTo>
                  <a:lnTo>
                    <a:pt x="3224631" y="1130533"/>
                  </a:lnTo>
                  <a:lnTo>
                    <a:pt x="3271107" y="1115631"/>
                  </a:lnTo>
                  <a:lnTo>
                    <a:pt x="3310649" y="1096073"/>
                  </a:lnTo>
                  <a:lnTo>
                    <a:pt x="3348503" y="1070357"/>
                  </a:lnTo>
                  <a:lnTo>
                    <a:pt x="3385045" y="1039593"/>
                  </a:lnTo>
                  <a:lnTo>
                    <a:pt x="3420646" y="1004890"/>
                  </a:lnTo>
                  <a:lnTo>
                    <a:pt x="3455680" y="967354"/>
                  </a:lnTo>
                  <a:lnTo>
                    <a:pt x="3490521" y="928095"/>
                  </a:lnTo>
                  <a:lnTo>
                    <a:pt x="3525543" y="888222"/>
                  </a:lnTo>
                  <a:lnTo>
                    <a:pt x="3561118" y="848842"/>
                  </a:lnTo>
                  <a:lnTo>
                    <a:pt x="3597621" y="811064"/>
                  </a:lnTo>
                  <a:lnTo>
                    <a:pt x="3628150" y="778854"/>
                  </a:lnTo>
                  <a:lnTo>
                    <a:pt x="3659022" y="741661"/>
                  </a:lnTo>
                  <a:lnTo>
                    <a:pt x="3690218" y="701181"/>
                  </a:lnTo>
                  <a:lnTo>
                    <a:pt x="3721717" y="659110"/>
                  </a:lnTo>
                  <a:lnTo>
                    <a:pt x="3753500" y="617145"/>
                  </a:lnTo>
                  <a:lnTo>
                    <a:pt x="3785546" y="576982"/>
                  </a:lnTo>
                  <a:lnTo>
                    <a:pt x="3817837" y="540317"/>
                  </a:lnTo>
                  <a:lnTo>
                    <a:pt x="3850352" y="508847"/>
                  </a:lnTo>
                  <a:lnTo>
                    <a:pt x="3883071" y="484268"/>
                  </a:lnTo>
                  <a:lnTo>
                    <a:pt x="3949043" y="462569"/>
                  </a:lnTo>
                  <a:lnTo>
                    <a:pt x="3982518" y="469069"/>
                  </a:lnTo>
                  <a:lnTo>
                    <a:pt x="4017820" y="487120"/>
                  </a:lnTo>
                  <a:lnTo>
                    <a:pt x="4054310" y="514550"/>
                  </a:lnTo>
                  <a:lnTo>
                    <a:pt x="4091348" y="549189"/>
                  </a:lnTo>
                  <a:lnTo>
                    <a:pt x="4128293" y="588864"/>
                  </a:lnTo>
                  <a:lnTo>
                    <a:pt x="4164506" y="631403"/>
                  </a:lnTo>
                  <a:lnTo>
                    <a:pt x="4199346" y="674636"/>
                  </a:lnTo>
                  <a:lnTo>
                    <a:pt x="4232174" y="716390"/>
                  </a:lnTo>
                  <a:lnTo>
                    <a:pt x="4262348" y="754494"/>
                  </a:lnTo>
                  <a:lnTo>
                    <a:pt x="4289230" y="786775"/>
                  </a:lnTo>
                  <a:lnTo>
                    <a:pt x="4312178" y="811064"/>
                  </a:lnTo>
                </a:path>
              </a:pathLst>
            </a:custGeom>
            <a:ln w="31952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0" name="object 160"/>
            <p:cNvPicPr/>
            <p:nvPr/>
          </p:nvPicPr>
          <p:blipFill>
            <a:blip r:embed="rId140" cstate="print"/>
            <a:stretch>
              <a:fillRect/>
            </a:stretch>
          </p:blipFill>
          <p:spPr>
            <a:xfrm>
              <a:off x="2425288" y="5261966"/>
              <a:ext cx="111061" cy="106665"/>
            </a:xfrm>
            <a:prstGeom prst="rect">
              <a:avLst/>
            </a:prstGeom>
          </p:spPr>
        </p:pic>
        <p:pic>
          <p:nvPicPr>
            <p:cNvPr id="161" name="object 161"/>
            <p:cNvPicPr/>
            <p:nvPr/>
          </p:nvPicPr>
          <p:blipFill>
            <a:blip r:embed="rId141" cstate="print"/>
            <a:stretch>
              <a:fillRect/>
            </a:stretch>
          </p:blipFill>
          <p:spPr>
            <a:xfrm>
              <a:off x="3136902" y="5260489"/>
              <a:ext cx="116932" cy="105228"/>
            </a:xfrm>
            <a:prstGeom prst="rect">
              <a:avLst/>
            </a:prstGeom>
          </p:spPr>
        </p:pic>
        <p:pic>
          <p:nvPicPr>
            <p:cNvPr id="162" name="object 162"/>
            <p:cNvPicPr/>
            <p:nvPr/>
          </p:nvPicPr>
          <p:blipFill>
            <a:blip r:embed="rId142" cstate="print"/>
            <a:stretch>
              <a:fillRect/>
            </a:stretch>
          </p:blipFill>
          <p:spPr>
            <a:xfrm>
              <a:off x="3820707" y="4605988"/>
              <a:ext cx="112528" cy="109595"/>
            </a:xfrm>
            <a:prstGeom prst="rect">
              <a:avLst/>
            </a:prstGeom>
          </p:spPr>
        </p:pic>
        <p:pic>
          <p:nvPicPr>
            <p:cNvPr id="163" name="object 163"/>
            <p:cNvPicPr/>
            <p:nvPr/>
          </p:nvPicPr>
          <p:blipFill>
            <a:blip r:embed="rId143" cstate="print"/>
            <a:stretch>
              <a:fillRect/>
            </a:stretch>
          </p:blipFill>
          <p:spPr>
            <a:xfrm>
              <a:off x="4574778" y="4800730"/>
              <a:ext cx="112532" cy="106666"/>
            </a:xfrm>
            <a:prstGeom prst="rect">
              <a:avLst/>
            </a:prstGeom>
          </p:spPr>
        </p:pic>
        <p:pic>
          <p:nvPicPr>
            <p:cNvPr id="164" name="object 164"/>
            <p:cNvPicPr/>
            <p:nvPr/>
          </p:nvPicPr>
          <p:blipFill>
            <a:blip r:embed="rId144" cstate="print"/>
            <a:stretch>
              <a:fillRect/>
            </a:stretch>
          </p:blipFill>
          <p:spPr>
            <a:xfrm>
              <a:off x="5273218" y="5531378"/>
              <a:ext cx="109601" cy="109607"/>
            </a:xfrm>
            <a:prstGeom prst="rect">
              <a:avLst/>
            </a:prstGeom>
          </p:spPr>
        </p:pic>
        <p:pic>
          <p:nvPicPr>
            <p:cNvPr id="165" name="object 165"/>
            <p:cNvPicPr/>
            <p:nvPr/>
          </p:nvPicPr>
          <p:blipFill>
            <a:blip r:embed="rId145" cstate="print"/>
            <a:stretch>
              <a:fillRect/>
            </a:stretch>
          </p:blipFill>
          <p:spPr>
            <a:xfrm>
              <a:off x="5998015" y="5261966"/>
              <a:ext cx="112532" cy="106666"/>
            </a:xfrm>
            <a:prstGeom prst="rect">
              <a:avLst/>
            </a:prstGeom>
          </p:spPr>
        </p:pic>
        <p:pic>
          <p:nvPicPr>
            <p:cNvPr id="166" name="object 166"/>
            <p:cNvPicPr/>
            <p:nvPr/>
          </p:nvPicPr>
          <p:blipFill>
            <a:blip r:embed="rId146" cstate="print"/>
            <a:stretch>
              <a:fillRect/>
            </a:stretch>
          </p:blipFill>
          <p:spPr>
            <a:xfrm>
              <a:off x="6716951" y="5254641"/>
              <a:ext cx="114003" cy="106682"/>
            </a:xfrm>
            <a:prstGeom prst="rect">
              <a:avLst/>
            </a:prstGeom>
          </p:spPr>
        </p:pic>
        <p:sp>
          <p:nvSpPr>
            <p:cNvPr id="167" name="object 167"/>
            <p:cNvSpPr/>
            <p:nvPr/>
          </p:nvSpPr>
          <p:spPr>
            <a:xfrm>
              <a:off x="3868184" y="5259658"/>
              <a:ext cx="1454150" cy="98425"/>
            </a:xfrm>
            <a:custGeom>
              <a:avLst/>
              <a:gdLst/>
              <a:ahLst/>
              <a:cxnLst/>
              <a:rect l="l" t="t" r="r" b="b"/>
              <a:pathLst>
                <a:path w="1454150" h="98425">
                  <a:moveTo>
                    <a:pt x="2924" y="0"/>
                  </a:moveTo>
                  <a:lnTo>
                    <a:pt x="2924" y="0"/>
                  </a:lnTo>
                  <a:lnTo>
                    <a:pt x="0" y="93717"/>
                  </a:lnTo>
                </a:path>
                <a:path w="1454150" h="98425">
                  <a:moveTo>
                    <a:pt x="767254" y="5864"/>
                  </a:moveTo>
                  <a:lnTo>
                    <a:pt x="767254" y="5864"/>
                  </a:lnTo>
                  <a:lnTo>
                    <a:pt x="764330" y="98108"/>
                  </a:lnTo>
                </a:path>
                <a:path w="1454150" h="98425">
                  <a:moveTo>
                    <a:pt x="1453978" y="2932"/>
                  </a:moveTo>
                  <a:lnTo>
                    <a:pt x="1453978" y="96635"/>
                  </a:lnTo>
                </a:path>
              </a:pathLst>
            </a:custGeom>
            <a:ln w="7944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8" name="object 168"/>
          <p:cNvSpPr txBox="1"/>
          <p:nvPr/>
        </p:nvSpPr>
        <p:spPr>
          <a:xfrm>
            <a:off x="6428139" y="3448590"/>
            <a:ext cx="112395" cy="23685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50" spc="5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69" name="object 169"/>
          <p:cNvSpPr/>
          <p:nvPr/>
        </p:nvSpPr>
        <p:spPr>
          <a:xfrm>
            <a:off x="4017533" y="3584567"/>
            <a:ext cx="90805" cy="12065"/>
          </a:xfrm>
          <a:custGeom>
            <a:avLst/>
            <a:gdLst/>
            <a:ahLst/>
            <a:cxnLst/>
            <a:rect l="l" t="t" r="r" b="b"/>
            <a:pathLst>
              <a:path w="90804" h="12064">
                <a:moveTo>
                  <a:pt x="90782" y="0"/>
                </a:moveTo>
                <a:lnTo>
                  <a:pt x="0" y="0"/>
                </a:lnTo>
                <a:lnTo>
                  <a:pt x="0" y="11714"/>
                </a:lnTo>
                <a:lnTo>
                  <a:pt x="90782" y="11714"/>
                </a:lnTo>
                <a:lnTo>
                  <a:pt x="907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5834646" y="3404869"/>
            <a:ext cx="603885" cy="231140"/>
          </a:xfrm>
          <a:custGeom>
            <a:avLst/>
            <a:gdLst/>
            <a:ahLst/>
            <a:cxnLst/>
            <a:rect l="l" t="t" r="r" b="b"/>
            <a:pathLst>
              <a:path w="603885" h="231139">
                <a:moveTo>
                  <a:pt x="152273" y="68580"/>
                </a:moveTo>
                <a:lnTo>
                  <a:pt x="83451" y="68580"/>
                </a:lnTo>
                <a:lnTo>
                  <a:pt x="83451" y="0"/>
                </a:lnTo>
                <a:lnTo>
                  <a:pt x="67348" y="0"/>
                </a:lnTo>
                <a:lnTo>
                  <a:pt x="67348" y="68580"/>
                </a:lnTo>
                <a:lnTo>
                  <a:pt x="0" y="68580"/>
                </a:lnTo>
                <a:lnTo>
                  <a:pt x="0" y="85090"/>
                </a:lnTo>
                <a:lnTo>
                  <a:pt x="67348" y="85090"/>
                </a:lnTo>
                <a:lnTo>
                  <a:pt x="67348" y="153670"/>
                </a:lnTo>
                <a:lnTo>
                  <a:pt x="83451" y="153670"/>
                </a:lnTo>
                <a:lnTo>
                  <a:pt x="83451" y="85090"/>
                </a:lnTo>
                <a:lnTo>
                  <a:pt x="152273" y="85090"/>
                </a:lnTo>
                <a:lnTo>
                  <a:pt x="152273" y="68580"/>
                </a:lnTo>
                <a:close/>
              </a:path>
              <a:path w="603885" h="231139">
                <a:moveTo>
                  <a:pt x="603262" y="179070"/>
                </a:moveTo>
                <a:lnTo>
                  <a:pt x="560793" y="179070"/>
                </a:lnTo>
                <a:lnTo>
                  <a:pt x="560793" y="139700"/>
                </a:lnTo>
                <a:lnTo>
                  <a:pt x="553478" y="139700"/>
                </a:lnTo>
                <a:lnTo>
                  <a:pt x="553478" y="179070"/>
                </a:lnTo>
                <a:lnTo>
                  <a:pt x="513943" y="179070"/>
                </a:lnTo>
                <a:lnTo>
                  <a:pt x="513943" y="191770"/>
                </a:lnTo>
                <a:lnTo>
                  <a:pt x="553478" y="191770"/>
                </a:lnTo>
                <a:lnTo>
                  <a:pt x="553478" y="231140"/>
                </a:lnTo>
                <a:lnTo>
                  <a:pt x="560793" y="231140"/>
                </a:lnTo>
                <a:lnTo>
                  <a:pt x="560793" y="191770"/>
                </a:lnTo>
                <a:lnTo>
                  <a:pt x="603262" y="191770"/>
                </a:lnTo>
                <a:lnTo>
                  <a:pt x="603262" y="1790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4609084" y="3404869"/>
            <a:ext cx="152400" cy="153670"/>
          </a:xfrm>
          <a:custGeom>
            <a:avLst/>
            <a:gdLst/>
            <a:ahLst/>
            <a:cxnLst/>
            <a:rect l="l" t="t" r="r" b="b"/>
            <a:pathLst>
              <a:path w="152400" h="153670">
                <a:moveTo>
                  <a:pt x="152273" y="68580"/>
                </a:moveTo>
                <a:lnTo>
                  <a:pt x="83451" y="68580"/>
                </a:lnTo>
                <a:lnTo>
                  <a:pt x="83451" y="0"/>
                </a:lnTo>
                <a:lnTo>
                  <a:pt x="67348" y="0"/>
                </a:lnTo>
                <a:lnTo>
                  <a:pt x="67348" y="68580"/>
                </a:lnTo>
                <a:lnTo>
                  <a:pt x="0" y="68580"/>
                </a:lnTo>
                <a:lnTo>
                  <a:pt x="0" y="85090"/>
                </a:lnTo>
                <a:lnTo>
                  <a:pt x="67348" y="85090"/>
                </a:lnTo>
                <a:lnTo>
                  <a:pt x="67348" y="153670"/>
                </a:lnTo>
                <a:lnTo>
                  <a:pt x="83451" y="153670"/>
                </a:lnTo>
                <a:lnTo>
                  <a:pt x="83451" y="85090"/>
                </a:lnTo>
                <a:lnTo>
                  <a:pt x="152273" y="85090"/>
                </a:lnTo>
                <a:lnTo>
                  <a:pt x="152273" y="685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3503574" y="3404869"/>
            <a:ext cx="154305" cy="153670"/>
          </a:xfrm>
          <a:custGeom>
            <a:avLst/>
            <a:gdLst/>
            <a:ahLst/>
            <a:cxnLst/>
            <a:rect l="l" t="t" r="r" b="b"/>
            <a:pathLst>
              <a:path w="154304" h="153670">
                <a:moveTo>
                  <a:pt x="153746" y="68580"/>
                </a:moveTo>
                <a:lnTo>
                  <a:pt x="84937" y="68580"/>
                </a:lnTo>
                <a:lnTo>
                  <a:pt x="84937" y="0"/>
                </a:lnTo>
                <a:lnTo>
                  <a:pt x="68821" y="0"/>
                </a:lnTo>
                <a:lnTo>
                  <a:pt x="68821" y="68580"/>
                </a:lnTo>
                <a:lnTo>
                  <a:pt x="0" y="68580"/>
                </a:lnTo>
                <a:lnTo>
                  <a:pt x="0" y="85090"/>
                </a:lnTo>
                <a:lnTo>
                  <a:pt x="68821" y="85090"/>
                </a:lnTo>
                <a:lnTo>
                  <a:pt x="68821" y="153670"/>
                </a:lnTo>
                <a:lnTo>
                  <a:pt x="84937" y="153670"/>
                </a:lnTo>
                <a:lnTo>
                  <a:pt x="84937" y="85090"/>
                </a:lnTo>
                <a:lnTo>
                  <a:pt x="153746" y="85090"/>
                </a:lnTo>
                <a:lnTo>
                  <a:pt x="153746" y="685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 txBox="1"/>
          <p:nvPr/>
        </p:nvSpPr>
        <p:spPr>
          <a:xfrm>
            <a:off x="2997886" y="3245925"/>
            <a:ext cx="3379470" cy="3905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90"/>
              </a:spcBef>
              <a:tabLst>
                <a:tab pos="730885" algn="l"/>
                <a:tab pos="1835150" algn="l"/>
                <a:tab pos="2378075" algn="l"/>
                <a:tab pos="3057525" algn="l"/>
              </a:tabLst>
            </a:pPr>
            <a:r>
              <a:rPr dirty="0" sz="2400" spc="20">
                <a:latin typeface="Times New Roman"/>
                <a:cs typeface="Times New Roman"/>
              </a:rPr>
              <a:t>1.3	</a:t>
            </a:r>
            <a:r>
              <a:rPr dirty="0" sz="2400" spc="40" i="1">
                <a:latin typeface="Times New Roman"/>
                <a:cs typeface="Times New Roman"/>
              </a:rPr>
              <a:t>v</a:t>
            </a:r>
            <a:r>
              <a:rPr dirty="0" baseline="-24691" sz="2025" spc="60" i="1">
                <a:latin typeface="Times New Roman"/>
                <a:cs typeface="Times New Roman"/>
              </a:rPr>
              <a:t>m </a:t>
            </a:r>
            <a:r>
              <a:rPr dirty="0" baseline="-24691" sz="2025" spc="209" i="1">
                <a:latin typeface="Times New Roman"/>
                <a:cs typeface="Times New Roman"/>
              </a:rPr>
              <a:t> </a:t>
            </a:r>
            <a:r>
              <a:rPr dirty="0" baseline="-24691" sz="2025" spc="7">
                <a:latin typeface="Times New Roman"/>
                <a:cs typeface="Times New Roman"/>
              </a:rPr>
              <a:t>1</a:t>
            </a:r>
            <a:r>
              <a:rPr dirty="0" baseline="-24691" sz="2025" spc="-2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,</a:t>
            </a:r>
            <a:r>
              <a:rPr dirty="0" sz="2400" spc="40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1	</a:t>
            </a:r>
            <a:r>
              <a:rPr dirty="0" sz="2400" spc="40" i="1">
                <a:latin typeface="Times New Roman"/>
                <a:cs typeface="Times New Roman"/>
              </a:rPr>
              <a:t>v</a:t>
            </a:r>
            <a:r>
              <a:rPr dirty="0" baseline="-24691" sz="2025" spc="60" i="1">
                <a:latin typeface="Times New Roman"/>
                <a:cs typeface="Times New Roman"/>
              </a:rPr>
              <a:t>m</a:t>
            </a:r>
            <a:r>
              <a:rPr dirty="0" baseline="-24691" sz="2025" spc="-22" i="1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,	</a:t>
            </a:r>
            <a:r>
              <a:rPr dirty="0" sz="2400" spc="15">
                <a:latin typeface="Times New Roman"/>
                <a:cs typeface="Times New Roman"/>
              </a:rPr>
              <a:t>0.7	</a:t>
            </a:r>
            <a:r>
              <a:rPr dirty="0" sz="2400" spc="40" i="1">
                <a:latin typeface="Times New Roman"/>
                <a:cs typeface="Times New Roman"/>
              </a:rPr>
              <a:t>v</a:t>
            </a:r>
            <a:r>
              <a:rPr dirty="0" baseline="-24691" sz="2025" spc="60" i="1">
                <a:latin typeface="Times New Roman"/>
                <a:cs typeface="Times New Roman"/>
              </a:rPr>
              <a:t>m</a:t>
            </a:r>
            <a:endParaRPr baseline="-24691" sz="2025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2024-08-23T09:05:51Z</dcterms:created>
  <dcterms:modified xsi:type="dcterms:W3CDTF">2024-08-23T09:05:51Z</dcterms:modified>
</cp:coreProperties>
</file>