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rimouss\Growth_modeling\grapevine\grapeallperiod_页面_1.ti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Frimouss\Growth_modeling\grapevine\grapeallperiod_页面_2.ti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1128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548680"/>
            <a:ext cx="5488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Modeling the growht of grape berry </a:t>
            </a:r>
            <a:endParaRPr lang="fr-F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610496"/>
            <a:ext cx="135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Pre-veraison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3284984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Post-veraison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5215349" y="2420888"/>
            <a:ext cx="135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Pre-veraison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159565" y="3095376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Post-veraison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715453" y="4797152"/>
            <a:ext cx="1516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Dry mass</a:t>
            </a:r>
            <a:endParaRPr lang="fr-FR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71426" y="4797152"/>
            <a:ext cx="18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Fresh mass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633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rimouss\Growth_modeling\grapevine\grapeallperiod_页面_4.ti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Frimouss\Growth_modeling\grapevine\grapeallperiod_页面_5.ti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548680"/>
            <a:ext cx="3813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Water and carbon fluxes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6259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72" y="3891261"/>
            <a:ext cx="4320000" cy="263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D:\Frimouss\Growth_modeling\grapevine\grapeallperiod_页面_6.ti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17695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24"/>
          <p:cNvSpPr txBox="1">
            <a:spLocks noChangeArrowheads="1"/>
          </p:cNvSpPr>
          <p:nvPr/>
        </p:nvSpPr>
        <p:spPr bwMode="auto">
          <a:xfrm>
            <a:off x="323528" y="5011848"/>
            <a:ext cx="2664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 smtClean="0"/>
              <a:t>Experimental measurements from </a:t>
            </a:r>
            <a:r>
              <a:rPr lang="en-US" sz="1400" b="1" dirty="0" err="1" smtClean="0"/>
              <a:t>Ollat</a:t>
            </a:r>
            <a:r>
              <a:rPr lang="en-US" sz="1400" b="1" dirty="0" smtClean="0"/>
              <a:t> </a:t>
            </a:r>
            <a:r>
              <a:rPr lang="en-US" sz="1400" b="1" dirty="0"/>
              <a:t>et al. 2002</a:t>
            </a:r>
          </a:p>
        </p:txBody>
      </p:sp>
      <p:sp>
        <p:nvSpPr>
          <p:cNvPr id="2" name="右箭头 1"/>
          <p:cNvSpPr/>
          <p:nvPr/>
        </p:nvSpPr>
        <p:spPr>
          <a:xfrm>
            <a:off x="3059832" y="5142817"/>
            <a:ext cx="1368152" cy="130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755576" y="548680"/>
            <a:ext cx="1777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Water flux </a:t>
            </a:r>
            <a:endParaRPr lang="fr-FR" sz="2800" dirty="0"/>
          </a:p>
        </p:txBody>
      </p:sp>
      <p:sp>
        <p:nvSpPr>
          <p:cNvPr id="10" name="ZoneTexte 24"/>
          <p:cNvSpPr txBox="1">
            <a:spLocks noChangeArrowheads="1"/>
          </p:cNvSpPr>
          <p:nvPr/>
        </p:nvSpPr>
        <p:spPr bwMode="auto">
          <a:xfrm>
            <a:off x="5868144" y="2041684"/>
            <a:ext cx="2664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 smtClean="0"/>
              <a:t>Simulated water fluxes during berry growth</a:t>
            </a:r>
            <a:endParaRPr lang="en-US" sz="1400" b="1" dirty="0"/>
          </a:p>
        </p:txBody>
      </p:sp>
      <p:sp>
        <p:nvSpPr>
          <p:cNvPr id="7" name="左箭头 6"/>
          <p:cNvSpPr/>
          <p:nvPr/>
        </p:nvSpPr>
        <p:spPr>
          <a:xfrm>
            <a:off x="4427984" y="2264293"/>
            <a:ext cx="1342980" cy="1565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02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Frimouss\Growth_modeling\grapevine\grapeallperiod_页面_3.ti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88640"/>
            <a:ext cx="3383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Berry turgor pressure </a:t>
            </a:r>
            <a:endParaRPr lang="fr-FR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3594041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cjl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22300"/>
            <a:ext cx="3159853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24"/>
          <p:cNvSpPr txBox="1">
            <a:spLocks noChangeArrowheads="1"/>
          </p:cNvSpPr>
          <p:nvPr/>
        </p:nvSpPr>
        <p:spPr bwMode="auto">
          <a:xfrm>
            <a:off x="6084168" y="1700808"/>
            <a:ext cx="2664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 smtClean="0"/>
              <a:t>Simulated turgor pressure during berry growth</a:t>
            </a:r>
            <a:endParaRPr lang="en-US" sz="1400" b="1" dirty="0"/>
          </a:p>
        </p:txBody>
      </p:sp>
      <p:sp>
        <p:nvSpPr>
          <p:cNvPr id="7" name="左箭头 6"/>
          <p:cNvSpPr/>
          <p:nvPr/>
        </p:nvSpPr>
        <p:spPr>
          <a:xfrm>
            <a:off x="4597172" y="1923417"/>
            <a:ext cx="1342980" cy="1565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1110893" y="1268760"/>
            <a:ext cx="135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Pre-veraison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1979548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Post-veraison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641281" y="6398576"/>
            <a:ext cx="414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Measurements from Matthews et al.,2009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6398576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Measurements from Thomas et al.,2006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37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320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Parameters variation</a:t>
            </a:r>
            <a:endParaRPr lang="fr-FR" sz="2800" dirty="0"/>
          </a:p>
        </p:txBody>
      </p:sp>
      <p:pic>
        <p:nvPicPr>
          <p:cNvPr id="3" name="Picture 2" descr="D:\Frimouss\Growth_modeling\grapevine\parameters_variation.tif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" b="68575"/>
          <a:stretch/>
        </p:blipFill>
        <p:spPr bwMode="auto">
          <a:xfrm>
            <a:off x="1835696" y="711860"/>
            <a:ext cx="5486400" cy="192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Frimouss\Growth_modeling\grapevine\parameters_variation.tif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2" b="35142"/>
          <a:stretch/>
        </p:blipFill>
        <p:spPr bwMode="auto">
          <a:xfrm>
            <a:off x="1828800" y="2708920"/>
            <a:ext cx="5486400" cy="192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rimouss\Growth_modeling\grapevine\parameters_variation.tif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4" b="1809"/>
          <a:stretch/>
        </p:blipFill>
        <p:spPr bwMode="auto">
          <a:xfrm>
            <a:off x="1836240" y="4664805"/>
            <a:ext cx="5486400" cy="19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18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61</Words>
  <Application>Microsoft Office PowerPoint</Application>
  <PresentationFormat>全屏显示(4:3)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cjl</dc:creator>
  <cp:lastModifiedBy>cjl</cp:lastModifiedBy>
  <cp:revision>8</cp:revision>
  <dcterms:created xsi:type="dcterms:W3CDTF">2018-09-21T09:40:55Z</dcterms:created>
  <dcterms:modified xsi:type="dcterms:W3CDTF">2018-12-07T16:58:34Z</dcterms:modified>
</cp:coreProperties>
</file>