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notesMasterIdLst>
    <p:notesMasterId r:id="rId21"/>
  </p:notesMasterIdLst>
  <p:sldIdLst>
    <p:sldId id="257" r:id="rId5"/>
    <p:sldId id="278" r:id="rId6"/>
    <p:sldId id="282" r:id="rId7"/>
    <p:sldId id="259" r:id="rId8"/>
    <p:sldId id="283" r:id="rId9"/>
    <p:sldId id="277" r:id="rId10"/>
    <p:sldId id="262" r:id="rId11"/>
    <p:sldId id="263" r:id="rId12"/>
    <p:sldId id="280" r:id="rId13"/>
    <p:sldId id="279" r:id="rId14"/>
    <p:sldId id="281" r:id="rId15"/>
    <p:sldId id="286" r:id="rId16"/>
    <p:sldId id="287" r:id="rId17"/>
    <p:sldId id="284" r:id="rId18"/>
    <p:sldId id="285"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A4898-7F38-2E44-2163-3C43093FB08F}" v="7" dt="2020-09-16T17:59:33.520"/>
    <p1510:client id="{0D6F22C9-C19A-9647-F4B5-131661985C34}" v="835" dt="2020-09-16T20:05:44.977"/>
    <p1510:client id="{0E3D0111-9A7A-8E7A-87EF-D46433E17C59}" v="14" dt="2020-09-18T06:40:47.507"/>
    <p1510:client id="{C4EAAB59-9EB1-4466-99D4-1227A733A220}" v="618" dt="2020-09-17T13:43:09.166"/>
    <p1510:client id="{CB0F022B-FE98-A024-9AF5-CA874B06BF09}" v="4" dt="2020-09-18T07:34:37.620"/>
    <p1510:client id="{D704F1EC-A848-B83E-5C8A-CB9894399603}" v="5" dt="2020-09-16T17:56:51.597"/>
    <p1510:client id="{DD409194-1473-4D12-B363-AACE890533CB}" v="48" dt="2020-09-16T19:31:00.278"/>
    <p1510:client id="{EEC7DC38-DF7A-6101-E214-B3A100C979BB}" v="1" dt="2020-09-18T07:56:36.538"/>
    <p1510:client id="{FFC24EB2-C974-EBDB-9CD9-2BF265C5B1B9}" v="86" dt="2020-09-16T19:41:12.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3863" autoAdjust="0"/>
  </p:normalViewPr>
  <p:slideViewPr>
    <p:cSldViewPr snapToGrid="0">
      <p:cViewPr varScale="1">
        <p:scale>
          <a:sx n="93" d="100"/>
          <a:sy n="93" d="100"/>
        </p:scale>
        <p:origin x="11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1C3CBB-72CC-4EF9-BEE7-522D060AA69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77ABB7E-DE5E-472D-8862-48ACE7C24DED}">
      <dgm:prSet/>
      <dgm:spPr/>
      <dgm:t>
        <a:bodyPr/>
        <a:lstStyle/>
        <a:p>
          <a:r>
            <a:rPr lang="en-US"/>
            <a:t>Project Description </a:t>
          </a:r>
        </a:p>
      </dgm:t>
    </dgm:pt>
    <dgm:pt modelId="{0C97E442-138A-415F-9727-B918D77DE9AF}" type="parTrans" cxnId="{CF654DB0-394A-4F0C-9668-FB6AA91165A3}">
      <dgm:prSet/>
      <dgm:spPr/>
      <dgm:t>
        <a:bodyPr/>
        <a:lstStyle/>
        <a:p>
          <a:endParaRPr lang="en-US"/>
        </a:p>
      </dgm:t>
    </dgm:pt>
    <dgm:pt modelId="{6BFEACBE-3C98-455C-8B60-01B6BC4A44CE}" type="sibTrans" cxnId="{CF654DB0-394A-4F0C-9668-FB6AA91165A3}">
      <dgm:prSet/>
      <dgm:spPr/>
      <dgm:t>
        <a:bodyPr/>
        <a:lstStyle/>
        <a:p>
          <a:endParaRPr lang="en-US"/>
        </a:p>
      </dgm:t>
    </dgm:pt>
    <dgm:pt modelId="{F349D52E-BF8F-4C39-9306-30FEFBDCAEF3}">
      <dgm:prSet/>
      <dgm:spPr/>
      <dgm:t>
        <a:bodyPr/>
        <a:lstStyle/>
        <a:p>
          <a:r>
            <a:rPr lang="en-US"/>
            <a:t>Market Research</a:t>
          </a:r>
        </a:p>
      </dgm:t>
    </dgm:pt>
    <dgm:pt modelId="{328A22D8-C63A-445D-B21D-0647F2B2AA53}" type="parTrans" cxnId="{9E8E875A-2751-47D5-872D-3D0B8B5ACD78}">
      <dgm:prSet/>
      <dgm:spPr/>
      <dgm:t>
        <a:bodyPr/>
        <a:lstStyle/>
        <a:p>
          <a:endParaRPr lang="en-US"/>
        </a:p>
      </dgm:t>
    </dgm:pt>
    <dgm:pt modelId="{EACB5D6D-0CDF-4A13-85E3-3DC04A2AC938}" type="sibTrans" cxnId="{9E8E875A-2751-47D5-872D-3D0B8B5ACD78}">
      <dgm:prSet/>
      <dgm:spPr/>
      <dgm:t>
        <a:bodyPr/>
        <a:lstStyle/>
        <a:p>
          <a:endParaRPr lang="en-US"/>
        </a:p>
      </dgm:t>
    </dgm:pt>
    <dgm:pt modelId="{B78AC79F-606E-497F-8022-8486E4DBCA3E}">
      <dgm:prSet/>
      <dgm:spPr/>
      <dgm:t>
        <a:bodyPr/>
        <a:lstStyle/>
        <a:p>
          <a:r>
            <a:rPr lang="en-US"/>
            <a:t>Personas</a:t>
          </a:r>
        </a:p>
      </dgm:t>
    </dgm:pt>
    <dgm:pt modelId="{5C6399E1-9329-49BD-8802-454853427AC9}" type="parTrans" cxnId="{4AF4C392-35B7-4153-9787-86ADF3C2675A}">
      <dgm:prSet/>
      <dgm:spPr/>
      <dgm:t>
        <a:bodyPr/>
        <a:lstStyle/>
        <a:p>
          <a:endParaRPr lang="en-US"/>
        </a:p>
      </dgm:t>
    </dgm:pt>
    <dgm:pt modelId="{1C2F22BC-9193-4214-87F2-3BF20BFD7045}" type="sibTrans" cxnId="{4AF4C392-35B7-4153-9787-86ADF3C2675A}">
      <dgm:prSet/>
      <dgm:spPr/>
      <dgm:t>
        <a:bodyPr/>
        <a:lstStyle/>
        <a:p>
          <a:endParaRPr lang="en-US"/>
        </a:p>
      </dgm:t>
    </dgm:pt>
    <dgm:pt modelId="{67D51848-9316-4408-935F-6871F375A333}">
      <dgm:prSet/>
      <dgm:spPr/>
      <dgm:t>
        <a:bodyPr/>
        <a:lstStyle/>
        <a:p>
          <a:r>
            <a:rPr lang="en-US"/>
            <a:t>Schedule</a:t>
          </a:r>
        </a:p>
      </dgm:t>
    </dgm:pt>
    <dgm:pt modelId="{71AC0BEC-A600-4D85-BCFB-F7F3CAD6CD5B}" type="parTrans" cxnId="{B2C6635F-731C-4205-BD39-27AFA5598C5D}">
      <dgm:prSet/>
      <dgm:spPr/>
      <dgm:t>
        <a:bodyPr/>
        <a:lstStyle/>
        <a:p>
          <a:endParaRPr lang="en-US"/>
        </a:p>
      </dgm:t>
    </dgm:pt>
    <dgm:pt modelId="{F15E66A8-D114-4874-BDD6-22A124CCB923}" type="sibTrans" cxnId="{B2C6635F-731C-4205-BD39-27AFA5598C5D}">
      <dgm:prSet/>
      <dgm:spPr/>
      <dgm:t>
        <a:bodyPr/>
        <a:lstStyle/>
        <a:p>
          <a:endParaRPr lang="en-US"/>
        </a:p>
      </dgm:t>
    </dgm:pt>
    <dgm:pt modelId="{A274AF62-A8CF-44FB-9081-126F35824EBE}">
      <dgm:prSet/>
      <dgm:spPr/>
      <dgm:t>
        <a:bodyPr/>
        <a:lstStyle/>
        <a:p>
          <a:r>
            <a:rPr lang="en-US"/>
            <a:t>Retrospective</a:t>
          </a:r>
        </a:p>
      </dgm:t>
    </dgm:pt>
    <dgm:pt modelId="{26C79B90-997E-4F16-9E2B-B05F413C66A4}" type="parTrans" cxnId="{4AEDA636-9BBB-48E8-A24E-7A4BD55B4AA7}">
      <dgm:prSet/>
      <dgm:spPr/>
      <dgm:t>
        <a:bodyPr/>
        <a:lstStyle/>
        <a:p>
          <a:endParaRPr lang="en-US"/>
        </a:p>
      </dgm:t>
    </dgm:pt>
    <dgm:pt modelId="{D5CB3885-149F-434D-B034-16C4BA3750B7}" type="sibTrans" cxnId="{4AEDA636-9BBB-48E8-A24E-7A4BD55B4AA7}">
      <dgm:prSet/>
      <dgm:spPr/>
      <dgm:t>
        <a:bodyPr/>
        <a:lstStyle/>
        <a:p>
          <a:endParaRPr lang="en-US"/>
        </a:p>
      </dgm:t>
    </dgm:pt>
    <dgm:pt modelId="{FFEA6C73-1E25-49AD-9B65-D36EFA961805}" type="pres">
      <dgm:prSet presAssocID="{DF1C3CBB-72CC-4EF9-BEE7-522D060AA69B}" presName="root" presStyleCnt="0">
        <dgm:presLayoutVars>
          <dgm:dir/>
          <dgm:resizeHandles val="exact"/>
        </dgm:presLayoutVars>
      </dgm:prSet>
      <dgm:spPr/>
    </dgm:pt>
    <dgm:pt modelId="{7E70D53B-6789-43FB-9360-DF9B7F74F551}" type="pres">
      <dgm:prSet presAssocID="{677ABB7E-DE5E-472D-8862-48ACE7C24DED}" presName="compNode" presStyleCnt="0"/>
      <dgm:spPr/>
    </dgm:pt>
    <dgm:pt modelId="{08A27217-DB32-4DB0-914B-7726B2B8A205}" type="pres">
      <dgm:prSet presAssocID="{677ABB7E-DE5E-472D-8862-48ACE7C24D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1975061-3C2F-4987-8CFE-6AA4D2AC309C}" type="pres">
      <dgm:prSet presAssocID="{677ABB7E-DE5E-472D-8862-48ACE7C24DED}" presName="spaceRect" presStyleCnt="0"/>
      <dgm:spPr/>
    </dgm:pt>
    <dgm:pt modelId="{5276C287-0D42-494A-941F-1F4140D79018}" type="pres">
      <dgm:prSet presAssocID="{677ABB7E-DE5E-472D-8862-48ACE7C24DED}" presName="textRect" presStyleLbl="revTx" presStyleIdx="0" presStyleCnt="5">
        <dgm:presLayoutVars>
          <dgm:chMax val="1"/>
          <dgm:chPref val="1"/>
        </dgm:presLayoutVars>
      </dgm:prSet>
      <dgm:spPr/>
    </dgm:pt>
    <dgm:pt modelId="{585DB641-C4AC-42BC-AE9B-B8B07A94A34E}" type="pres">
      <dgm:prSet presAssocID="{6BFEACBE-3C98-455C-8B60-01B6BC4A44CE}" presName="sibTrans" presStyleCnt="0"/>
      <dgm:spPr/>
    </dgm:pt>
    <dgm:pt modelId="{3F31DD22-1A94-4ABF-A1F4-416D29EBC0DC}" type="pres">
      <dgm:prSet presAssocID="{F349D52E-BF8F-4C39-9306-30FEFBDCAEF3}" presName="compNode" presStyleCnt="0"/>
      <dgm:spPr/>
    </dgm:pt>
    <dgm:pt modelId="{59DE9E21-7587-43B3-9E8C-94CC6E573FCD}" type="pres">
      <dgm:prSet presAssocID="{F349D52E-BF8F-4C39-9306-30FEFBDCAE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191DA5C-9262-42BB-8D61-468F1B4374AF}" type="pres">
      <dgm:prSet presAssocID="{F349D52E-BF8F-4C39-9306-30FEFBDCAEF3}" presName="spaceRect" presStyleCnt="0"/>
      <dgm:spPr/>
    </dgm:pt>
    <dgm:pt modelId="{59A7BEF9-7DE1-4652-9BC6-62D831D9CE92}" type="pres">
      <dgm:prSet presAssocID="{F349D52E-BF8F-4C39-9306-30FEFBDCAEF3}" presName="textRect" presStyleLbl="revTx" presStyleIdx="1" presStyleCnt="5">
        <dgm:presLayoutVars>
          <dgm:chMax val="1"/>
          <dgm:chPref val="1"/>
        </dgm:presLayoutVars>
      </dgm:prSet>
      <dgm:spPr/>
    </dgm:pt>
    <dgm:pt modelId="{A973E976-9E9D-44D8-BC60-67982A03412D}" type="pres">
      <dgm:prSet presAssocID="{EACB5D6D-0CDF-4A13-85E3-3DC04A2AC938}" presName="sibTrans" presStyleCnt="0"/>
      <dgm:spPr/>
    </dgm:pt>
    <dgm:pt modelId="{7732D424-B004-46ED-B9FD-729FB6B683D5}" type="pres">
      <dgm:prSet presAssocID="{B78AC79F-606E-497F-8022-8486E4DBCA3E}" presName="compNode" presStyleCnt="0"/>
      <dgm:spPr/>
    </dgm:pt>
    <dgm:pt modelId="{5B41FB4E-C959-4BD9-A270-9F13F2AD658B}" type="pres">
      <dgm:prSet presAssocID="{B78AC79F-606E-497F-8022-8486E4DBCA3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6D63A6DE-0291-4330-8932-C634D964032E}" type="pres">
      <dgm:prSet presAssocID="{B78AC79F-606E-497F-8022-8486E4DBCA3E}" presName="spaceRect" presStyleCnt="0"/>
      <dgm:spPr/>
    </dgm:pt>
    <dgm:pt modelId="{06168FEA-8649-43F0-8815-D847D73F061D}" type="pres">
      <dgm:prSet presAssocID="{B78AC79F-606E-497F-8022-8486E4DBCA3E}" presName="textRect" presStyleLbl="revTx" presStyleIdx="2" presStyleCnt="5">
        <dgm:presLayoutVars>
          <dgm:chMax val="1"/>
          <dgm:chPref val="1"/>
        </dgm:presLayoutVars>
      </dgm:prSet>
      <dgm:spPr/>
    </dgm:pt>
    <dgm:pt modelId="{354DD891-DED9-426B-AF95-2A1E61EDCA2C}" type="pres">
      <dgm:prSet presAssocID="{1C2F22BC-9193-4214-87F2-3BF20BFD7045}" presName="sibTrans" presStyleCnt="0"/>
      <dgm:spPr/>
    </dgm:pt>
    <dgm:pt modelId="{9B758F79-C277-4272-BAB4-D337DDC77D2C}" type="pres">
      <dgm:prSet presAssocID="{67D51848-9316-4408-935F-6871F375A333}" presName="compNode" presStyleCnt="0"/>
      <dgm:spPr/>
    </dgm:pt>
    <dgm:pt modelId="{C7240BF6-288B-41E0-B9F6-D4B60145DF79}" type="pres">
      <dgm:prSet presAssocID="{67D51848-9316-4408-935F-6871F375A3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
        </a:ext>
      </dgm:extLst>
    </dgm:pt>
    <dgm:pt modelId="{FEA61AF6-D8BD-44CD-8544-889FC52A752A}" type="pres">
      <dgm:prSet presAssocID="{67D51848-9316-4408-935F-6871F375A333}" presName="spaceRect" presStyleCnt="0"/>
      <dgm:spPr/>
    </dgm:pt>
    <dgm:pt modelId="{7F9A3564-A269-4582-9BC9-86311E92FABE}" type="pres">
      <dgm:prSet presAssocID="{67D51848-9316-4408-935F-6871F375A333}" presName="textRect" presStyleLbl="revTx" presStyleIdx="3" presStyleCnt="5">
        <dgm:presLayoutVars>
          <dgm:chMax val="1"/>
          <dgm:chPref val="1"/>
        </dgm:presLayoutVars>
      </dgm:prSet>
      <dgm:spPr/>
    </dgm:pt>
    <dgm:pt modelId="{547FFB47-1ACF-42EB-A055-E4469B2C9BAA}" type="pres">
      <dgm:prSet presAssocID="{F15E66A8-D114-4874-BDD6-22A124CCB923}" presName="sibTrans" presStyleCnt="0"/>
      <dgm:spPr/>
    </dgm:pt>
    <dgm:pt modelId="{370FC367-707A-49A7-9569-5B951A43930E}" type="pres">
      <dgm:prSet presAssocID="{A274AF62-A8CF-44FB-9081-126F35824EBE}" presName="compNode" presStyleCnt="0"/>
      <dgm:spPr/>
    </dgm:pt>
    <dgm:pt modelId="{04095594-3FAB-4564-B2A0-A75F6CEC3BD5}" type="pres">
      <dgm:prSet presAssocID="{A274AF62-A8CF-44FB-9081-126F35824E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76B6193-0015-4E4C-B026-87000D41AF33}" type="pres">
      <dgm:prSet presAssocID="{A274AF62-A8CF-44FB-9081-126F35824EBE}" presName="spaceRect" presStyleCnt="0"/>
      <dgm:spPr/>
    </dgm:pt>
    <dgm:pt modelId="{41EEBF74-ED5A-4499-856B-75F8FE848D0A}" type="pres">
      <dgm:prSet presAssocID="{A274AF62-A8CF-44FB-9081-126F35824EBE}" presName="textRect" presStyleLbl="revTx" presStyleIdx="4" presStyleCnt="5">
        <dgm:presLayoutVars>
          <dgm:chMax val="1"/>
          <dgm:chPref val="1"/>
        </dgm:presLayoutVars>
      </dgm:prSet>
      <dgm:spPr/>
    </dgm:pt>
  </dgm:ptLst>
  <dgm:cxnLst>
    <dgm:cxn modelId="{64875901-B9C6-4556-A75E-887EBE7C8CE2}" type="presOf" srcId="{DF1C3CBB-72CC-4EF9-BEE7-522D060AA69B}" destId="{FFEA6C73-1E25-49AD-9B65-D36EFA961805}" srcOrd="0" destOrd="0" presId="urn:microsoft.com/office/officeart/2018/2/layout/IconLabelList"/>
    <dgm:cxn modelId="{4AEDA636-9BBB-48E8-A24E-7A4BD55B4AA7}" srcId="{DF1C3CBB-72CC-4EF9-BEE7-522D060AA69B}" destId="{A274AF62-A8CF-44FB-9081-126F35824EBE}" srcOrd="4" destOrd="0" parTransId="{26C79B90-997E-4F16-9E2B-B05F413C66A4}" sibTransId="{D5CB3885-149F-434D-B034-16C4BA3750B7}"/>
    <dgm:cxn modelId="{25212437-FA34-4652-8DD9-B19ED92C9BA1}" type="presOf" srcId="{677ABB7E-DE5E-472D-8862-48ACE7C24DED}" destId="{5276C287-0D42-494A-941F-1F4140D79018}" srcOrd="0" destOrd="0" presId="urn:microsoft.com/office/officeart/2018/2/layout/IconLabelList"/>
    <dgm:cxn modelId="{B2C6635F-731C-4205-BD39-27AFA5598C5D}" srcId="{DF1C3CBB-72CC-4EF9-BEE7-522D060AA69B}" destId="{67D51848-9316-4408-935F-6871F375A333}" srcOrd="3" destOrd="0" parTransId="{71AC0BEC-A600-4D85-BCFB-F7F3CAD6CD5B}" sibTransId="{F15E66A8-D114-4874-BDD6-22A124CCB923}"/>
    <dgm:cxn modelId="{CB986C4F-6EBE-47A6-9368-30DC59A791CB}" type="presOf" srcId="{A274AF62-A8CF-44FB-9081-126F35824EBE}" destId="{41EEBF74-ED5A-4499-856B-75F8FE848D0A}" srcOrd="0" destOrd="0" presId="urn:microsoft.com/office/officeart/2018/2/layout/IconLabelList"/>
    <dgm:cxn modelId="{9E8E875A-2751-47D5-872D-3D0B8B5ACD78}" srcId="{DF1C3CBB-72CC-4EF9-BEE7-522D060AA69B}" destId="{F349D52E-BF8F-4C39-9306-30FEFBDCAEF3}" srcOrd="1" destOrd="0" parTransId="{328A22D8-C63A-445D-B21D-0647F2B2AA53}" sibTransId="{EACB5D6D-0CDF-4A13-85E3-3DC04A2AC938}"/>
    <dgm:cxn modelId="{4AF4C392-35B7-4153-9787-86ADF3C2675A}" srcId="{DF1C3CBB-72CC-4EF9-BEE7-522D060AA69B}" destId="{B78AC79F-606E-497F-8022-8486E4DBCA3E}" srcOrd="2" destOrd="0" parTransId="{5C6399E1-9329-49BD-8802-454853427AC9}" sibTransId="{1C2F22BC-9193-4214-87F2-3BF20BFD7045}"/>
    <dgm:cxn modelId="{B4B3BDAE-3733-412A-B6DF-AF41F8723051}" type="presOf" srcId="{67D51848-9316-4408-935F-6871F375A333}" destId="{7F9A3564-A269-4582-9BC9-86311E92FABE}" srcOrd="0" destOrd="0" presId="urn:microsoft.com/office/officeart/2018/2/layout/IconLabelList"/>
    <dgm:cxn modelId="{CF654DB0-394A-4F0C-9668-FB6AA91165A3}" srcId="{DF1C3CBB-72CC-4EF9-BEE7-522D060AA69B}" destId="{677ABB7E-DE5E-472D-8862-48ACE7C24DED}" srcOrd="0" destOrd="0" parTransId="{0C97E442-138A-415F-9727-B918D77DE9AF}" sibTransId="{6BFEACBE-3C98-455C-8B60-01B6BC4A44CE}"/>
    <dgm:cxn modelId="{2701B3B7-CCA3-4386-A354-AE3CD17C579E}" type="presOf" srcId="{F349D52E-BF8F-4C39-9306-30FEFBDCAEF3}" destId="{59A7BEF9-7DE1-4652-9BC6-62D831D9CE92}" srcOrd="0" destOrd="0" presId="urn:microsoft.com/office/officeart/2018/2/layout/IconLabelList"/>
    <dgm:cxn modelId="{F17AAED7-F354-4797-9D9A-36C1586E447A}" type="presOf" srcId="{B78AC79F-606E-497F-8022-8486E4DBCA3E}" destId="{06168FEA-8649-43F0-8815-D847D73F061D}" srcOrd="0" destOrd="0" presId="urn:microsoft.com/office/officeart/2018/2/layout/IconLabelList"/>
    <dgm:cxn modelId="{3F2F1FC3-02FB-4E2A-ACA9-48B16C8F69E5}" type="presParOf" srcId="{FFEA6C73-1E25-49AD-9B65-D36EFA961805}" destId="{7E70D53B-6789-43FB-9360-DF9B7F74F551}" srcOrd="0" destOrd="0" presId="urn:microsoft.com/office/officeart/2018/2/layout/IconLabelList"/>
    <dgm:cxn modelId="{2A475D9A-E5B1-4DF3-AE90-A9AB09A97C9F}" type="presParOf" srcId="{7E70D53B-6789-43FB-9360-DF9B7F74F551}" destId="{08A27217-DB32-4DB0-914B-7726B2B8A205}" srcOrd="0" destOrd="0" presId="urn:microsoft.com/office/officeart/2018/2/layout/IconLabelList"/>
    <dgm:cxn modelId="{99154738-D974-4305-A64F-73AB5CCEDBA2}" type="presParOf" srcId="{7E70D53B-6789-43FB-9360-DF9B7F74F551}" destId="{31975061-3C2F-4987-8CFE-6AA4D2AC309C}" srcOrd="1" destOrd="0" presId="urn:microsoft.com/office/officeart/2018/2/layout/IconLabelList"/>
    <dgm:cxn modelId="{879B08A2-BC51-4A73-B9FE-034A78BBA64E}" type="presParOf" srcId="{7E70D53B-6789-43FB-9360-DF9B7F74F551}" destId="{5276C287-0D42-494A-941F-1F4140D79018}" srcOrd="2" destOrd="0" presId="urn:microsoft.com/office/officeart/2018/2/layout/IconLabelList"/>
    <dgm:cxn modelId="{A569E7F8-8BFF-437A-8632-0655EAECF95E}" type="presParOf" srcId="{FFEA6C73-1E25-49AD-9B65-D36EFA961805}" destId="{585DB641-C4AC-42BC-AE9B-B8B07A94A34E}" srcOrd="1" destOrd="0" presId="urn:microsoft.com/office/officeart/2018/2/layout/IconLabelList"/>
    <dgm:cxn modelId="{F61AE302-0B75-4D3C-ABE0-4BEC09D0CD24}" type="presParOf" srcId="{FFEA6C73-1E25-49AD-9B65-D36EFA961805}" destId="{3F31DD22-1A94-4ABF-A1F4-416D29EBC0DC}" srcOrd="2" destOrd="0" presId="urn:microsoft.com/office/officeart/2018/2/layout/IconLabelList"/>
    <dgm:cxn modelId="{F6BCF462-B76D-4FF6-B718-D61DC4BE8070}" type="presParOf" srcId="{3F31DD22-1A94-4ABF-A1F4-416D29EBC0DC}" destId="{59DE9E21-7587-43B3-9E8C-94CC6E573FCD}" srcOrd="0" destOrd="0" presId="urn:microsoft.com/office/officeart/2018/2/layout/IconLabelList"/>
    <dgm:cxn modelId="{51F35C65-4115-4067-804F-417E51490E2B}" type="presParOf" srcId="{3F31DD22-1A94-4ABF-A1F4-416D29EBC0DC}" destId="{D191DA5C-9262-42BB-8D61-468F1B4374AF}" srcOrd="1" destOrd="0" presId="urn:microsoft.com/office/officeart/2018/2/layout/IconLabelList"/>
    <dgm:cxn modelId="{50E59A96-3460-478A-840F-DD12B67982F9}" type="presParOf" srcId="{3F31DD22-1A94-4ABF-A1F4-416D29EBC0DC}" destId="{59A7BEF9-7DE1-4652-9BC6-62D831D9CE92}" srcOrd="2" destOrd="0" presId="urn:microsoft.com/office/officeart/2018/2/layout/IconLabelList"/>
    <dgm:cxn modelId="{3D629491-BD2B-4273-AB52-3C2AC56B0E05}" type="presParOf" srcId="{FFEA6C73-1E25-49AD-9B65-D36EFA961805}" destId="{A973E976-9E9D-44D8-BC60-67982A03412D}" srcOrd="3" destOrd="0" presId="urn:microsoft.com/office/officeart/2018/2/layout/IconLabelList"/>
    <dgm:cxn modelId="{2A431110-6358-45C2-BAB2-3472AFD45A0E}" type="presParOf" srcId="{FFEA6C73-1E25-49AD-9B65-D36EFA961805}" destId="{7732D424-B004-46ED-B9FD-729FB6B683D5}" srcOrd="4" destOrd="0" presId="urn:microsoft.com/office/officeart/2018/2/layout/IconLabelList"/>
    <dgm:cxn modelId="{7C5EF6C6-21FE-4A39-9858-BB6220F0793D}" type="presParOf" srcId="{7732D424-B004-46ED-B9FD-729FB6B683D5}" destId="{5B41FB4E-C959-4BD9-A270-9F13F2AD658B}" srcOrd="0" destOrd="0" presId="urn:microsoft.com/office/officeart/2018/2/layout/IconLabelList"/>
    <dgm:cxn modelId="{A319FB7E-57CD-4E95-B334-346647610559}" type="presParOf" srcId="{7732D424-B004-46ED-B9FD-729FB6B683D5}" destId="{6D63A6DE-0291-4330-8932-C634D964032E}" srcOrd="1" destOrd="0" presId="urn:microsoft.com/office/officeart/2018/2/layout/IconLabelList"/>
    <dgm:cxn modelId="{25D5D317-80E1-41A4-8FE8-E5E3A70C05B0}" type="presParOf" srcId="{7732D424-B004-46ED-B9FD-729FB6B683D5}" destId="{06168FEA-8649-43F0-8815-D847D73F061D}" srcOrd="2" destOrd="0" presId="urn:microsoft.com/office/officeart/2018/2/layout/IconLabelList"/>
    <dgm:cxn modelId="{148DFF73-CA0C-44AD-8A29-CFA92497061B}" type="presParOf" srcId="{FFEA6C73-1E25-49AD-9B65-D36EFA961805}" destId="{354DD891-DED9-426B-AF95-2A1E61EDCA2C}" srcOrd="5" destOrd="0" presId="urn:microsoft.com/office/officeart/2018/2/layout/IconLabelList"/>
    <dgm:cxn modelId="{E5EBE79B-4C4F-428F-829F-7022FD497601}" type="presParOf" srcId="{FFEA6C73-1E25-49AD-9B65-D36EFA961805}" destId="{9B758F79-C277-4272-BAB4-D337DDC77D2C}" srcOrd="6" destOrd="0" presId="urn:microsoft.com/office/officeart/2018/2/layout/IconLabelList"/>
    <dgm:cxn modelId="{E72A12FA-49D5-416A-A3DA-F4DAF545497F}" type="presParOf" srcId="{9B758F79-C277-4272-BAB4-D337DDC77D2C}" destId="{C7240BF6-288B-41E0-B9F6-D4B60145DF79}" srcOrd="0" destOrd="0" presId="urn:microsoft.com/office/officeart/2018/2/layout/IconLabelList"/>
    <dgm:cxn modelId="{FF583264-B028-469F-8A5E-550D74900D18}" type="presParOf" srcId="{9B758F79-C277-4272-BAB4-D337DDC77D2C}" destId="{FEA61AF6-D8BD-44CD-8544-889FC52A752A}" srcOrd="1" destOrd="0" presId="urn:microsoft.com/office/officeart/2018/2/layout/IconLabelList"/>
    <dgm:cxn modelId="{57710288-51EE-45EE-9311-C9F18201547B}" type="presParOf" srcId="{9B758F79-C277-4272-BAB4-D337DDC77D2C}" destId="{7F9A3564-A269-4582-9BC9-86311E92FABE}" srcOrd="2" destOrd="0" presId="urn:microsoft.com/office/officeart/2018/2/layout/IconLabelList"/>
    <dgm:cxn modelId="{7C84DBBF-C9C8-42F4-94D8-F8D5B5BC057D}" type="presParOf" srcId="{FFEA6C73-1E25-49AD-9B65-D36EFA961805}" destId="{547FFB47-1ACF-42EB-A055-E4469B2C9BAA}" srcOrd="7" destOrd="0" presId="urn:microsoft.com/office/officeart/2018/2/layout/IconLabelList"/>
    <dgm:cxn modelId="{052DFF00-F0D3-47DF-B5D9-582A60C37FBE}" type="presParOf" srcId="{FFEA6C73-1E25-49AD-9B65-D36EFA961805}" destId="{370FC367-707A-49A7-9569-5B951A43930E}" srcOrd="8" destOrd="0" presId="urn:microsoft.com/office/officeart/2018/2/layout/IconLabelList"/>
    <dgm:cxn modelId="{D672CD42-3896-4123-AF35-0B71E83BDD8E}" type="presParOf" srcId="{370FC367-707A-49A7-9569-5B951A43930E}" destId="{04095594-3FAB-4564-B2A0-A75F6CEC3BD5}" srcOrd="0" destOrd="0" presId="urn:microsoft.com/office/officeart/2018/2/layout/IconLabelList"/>
    <dgm:cxn modelId="{D8416AF1-5121-4674-A055-6AF2FFB5A8F7}" type="presParOf" srcId="{370FC367-707A-49A7-9569-5B951A43930E}" destId="{376B6193-0015-4E4C-B026-87000D41AF33}" srcOrd="1" destOrd="0" presId="urn:microsoft.com/office/officeart/2018/2/layout/IconLabelList"/>
    <dgm:cxn modelId="{D6B70B9F-CB8B-41F7-9CF2-EFBD1D6393EA}" type="presParOf" srcId="{370FC367-707A-49A7-9569-5B951A43930E}" destId="{41EEBF74-ED5A-4499-856B-75F8FE848D0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87D65A-C0F0-4B67-B929-E650620CD118}"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6051C87A-52D8-4245-9D16-06366C7941D1}">
      <dgm:prSet phldrT="[Text]"/>
      <dgm:spPr/>
      <dgm:t>
        <a:bodyPr/>
        <a:lstStyle/>
        <a:p>
          <a:r>
            <a:rPr lang="en-US" dirty="0"/>
            <a:t>What went well</a:t>
          </a:r>
        </a:p>
      </dgm:t>
    </dgm:pt>
    <dgm:pt modelId="{B85B88AD-83F4-4C89-8EF7-F96BEE6A4991}" type="parTrans" cxnId="{8AAC5248-5653-47B5-AF22-A803BCFDFCE4}">
      <dgm:prSet/>
      <dgm:spPr/>
      <dgm:t>
        <a:bodyPr/>
        <a:lstStyle/>
        <a:p>
          <a:endParaRPr lang="en-US"/>
        </a:p>
      </dgm:t>
    </dgm:pt>
    <dgm:pt modelId="{58BF1048-7012-4111-9931-398E38AB8110}" type="sibTrans" cxnId="{8AAC5248-5653-47B5-AF22-A803BCFDFCE4}">
      <dgm:prSet/>
      <dgm:spPr/>
      <dgm:t>
        <a:bodyPr/>
        <a:lstStyle/>
        <a:p>
          <a:endParaRPr lang="en-US"/>
        </a:p>
      </dgm:t>
    </dgm:pt>
    <dgm:pt modelId="{375AC79C-8152-4F09-AAD0-0943F4E35B86}">
      <dgm:prSet phldrT="[Text]"/>
      <dgm:spPr/>
      <dgm:t>
        <a:bodyPr/>
        <a:lstStyle/>
        <a:p>
          <a:r>
            <a:rPr lang="en-US" dirty="0"/>
            <a:t>Keeping a repository of useful material</a:t>
          </a:r>
        </a:p>
      </dgm:t>
    </dgm:pt>
    <dgm:pt modelId="{E8E168B0-6948-4F64-A6E7-EBF8EC92101E}" type="parTrans" cxnId="{B3275C20-E171-4841-9215-3B90E09E5DEC}">
      <dgm:prSet/>
      <dgm:spPr/>
      <dgm:t>
        <a:bodyPr/>
        <a:lstStyle/>
        <a:p>
          <a:endParaRPr lang="en-US"/>
        </a:p>
      </dgm:t>
    </dgm:pt>
    <dgm:pt modelId="{E194B434-6AC7-4EB2-8793-E6C8C8FEBDF4}" type="sibTrans" cxnId="{B3275C20-E171-4841-9215-3B90E09E5DEC}">
      <dgm:prSet/>
      <dgm:spPr/>
      <dgm:t>
        <a:bodyPr/>
        <a:lstStyle/>
        <a:p>
          <a:endParaRPr lang="en-US"/>
        </a:p>
      </dgm:t>
    </dgm:pt>
    <dgm:pt modelId="{4CA8C550-3D98-4D4E-9009-D42396802F3D}">
      <dgm:prSet phldrT="[Text]"/>
      <dgm:spPr/>
      <dgm:t>
        <a:bodyPr/>
        <a:lstStyle/>
        <a:p>
          <a:r>
            <a:rPr lang="en-US" dirty="0"/>
            <a:t>What needs improvement</a:t>
          </a:r>
        </a:p>
      </dgm:t>
    </dgm:pt>
    <dgm:pt modelId="{B0653EAC-CEA9-443F-8DCE-0E3E5011E9EE}" type="parTrans" cxnId="{DF729B5C-B45A-4ED7-9C75-7193FE49B5B6}">
      <dgm:prSet/>
      <dgm:spPr/>
      <dgm:t>
        <a:bodyPr/>
        <a:lstStyle/>
        <a:p>
          <a:endParaRPr lang="en-US"/>
        </a:p>
      </dgm:t>
    </dgm:pt>
    <dgm:pt modelId="{F1DFDCFA-F122-443D-8CB1-A1639AC8A965}" type="sibTrans" cxnId="{DF729B5C-B45A-4ED7-9C75-7193FE49B5B6}">
      <dgm:prSet/>
      <dgm:spPr/>
      <dgm:t>
        <a:bodyPr/>
        <a:lstStyle/>
        <a:p>
          <a:endParaRPr lang="en-US"/>
        </a:p>
      </dgm:t>
    </dgm:pt>
    <dgm:pt modelId="{012899EA-D85F-47ED-96DE-FE412AF120AB}">
      <dgm:prSet phldrT="[Text]"/>
      <dgm:spPr/>
      <dgm:t>
        <a:bodyPr/>
        <a:lstStyle/>
        <a:p>
          <a:r>
            <a:rPr lang="en-US" dirty="0"/>
            <a:t>Zoom meeting purpose</a:t>
          </a:r>
        </a:p>
      </dgm:t>
    </dgm:pt>
    <dgm:pt modelId="{C81D7B1F-FE49-407D-82A0-FF03253B47F0}" type="parTrans" cxnId="{82B9BD54-2402-414C-B618-929572348BBB}">
      <dgm:prSet/>
      <dgm:spPr/>
      <dgm:t>
        <a:bodyPr/>
        <a:lstStyle/>
        <a:p>
          <a:endParaRPr lang="en-US"/>
        </a:p>
      </dgm:t>
    </dgm:pt>
    <dgm:pt modelId="{035BAAFD-7E40-40AC-B6CE-12EC0B03AEA3}" type="sibTrans" cxnId="{82B9BD54-2402-414C-B618-929572348BBB}">
      <dgm:prSet/>
      <dgm:spPr/>
      <dgm:t>
        <a:bodyPr/>
        <a:lstStyle/>
        <a:p>
          <a:endParaRPr lang="en-US"/>
        </a:p>
      </dgm:t>
    </dgm:pt>
    <dgm:pt modelId="{04826CBE-7A64-44D6-AC12-EECECDB5C800}">
      <dgm:prSet phldrT="[Text]"/>
      <dgm:spPr/>
      <dgm:t>
        <a:bodyPr/>
        <a:lstStyle/>
        <a:p>
          <a:r>
            <a:rPr lang="en-US" dirty="0"/>
            <a:t>Next Steps</a:t>
          </a:r>
        </a:p>
      </dgm:t>
    </dgm:pt>
    <dgm:pt modelId="{9B518D9E-F80B-4B9A-9007-CA31E2CD3815}" type="parTrans" cxnId="{D1B36D31-DBD1-4CC2-89FF-2CD017A19157}">
      <dgm:prSet/>
      <dgm:spPr/>
      <dgm:t>
        <a:bodyPr/>
        <a:lstStyle/>
        <a:p>
          <a:endParaRPr lang="en-US"/>
        </a:p>
      </dgm:t>
    </dgm:pt>
    <dgm:pt modelId="{CA52513D-702A-4011-8E48-E1F56528EBCA}" type="sibTrans" cxnId="{D1B36D31-DBD1-4CC2-89FF-2CD017A19157}">
      <dgm:prSet/>
      <dgm:spPr/>
      <dgm:t>
        <a:bodyPr/>
        <a:lstStyle/>
        <a:p>
          <a:endParaRPr lang="en-US"/>
        </a:p>
      </dgm:t>
    </dgm:pt>
    <dgm:pt modelId="{FCD5E259-48A9-4F8C-8FDB-32148C2AE4E9}">
      <dgm:prSet phldrT="[Text]"/>
      <dgm:spPr/>
      <dgm:t>
        <a:bodyPr/>
        <a:lstStyle/>
        <a:p>
          <a:r>
            <a:rPr lang="en-US" dirty="0"/>
            <a:t>Define meeting agendas each week</a:t>
          </a:r>
        </a:p>
      </dgm:t>
    </dgm:pt>
    <dgm:pt modelId="{BF396FB5-E6B9-4678-80CC-7274A17FCCA2}" type="parTrans" cxnId="{723D6315-A969-4968-81FE-CD2F39AF1DEF}">
      <dgm:prSet/>
      <dgm:spPr/>
      <dgm:t>
        <a:bodyPr/>
        <a:lstStyle/>
        <a:p>
          <a:endParaRPr lang="en-US"/>
        </a:p>
      </dgm:t>
    </dgm:pt>
    <dgm:pt modelId="{8C76F8E4-92CE-4A7F-8D1F-CB249486A743}" type="sibTrans" cxnId="{723D6315-A969-4968-81FE-CD2F39AF1DEF}">
      <dgm:prSet/>
      <dgm:spPr/>
      <dgm:t>
        <a:bodyPr/>
        <a:lstStyle/>
        <a:p>
          <a:endParaRPr lang="en-US"/>
        </a:p>
      </dgm:t>
    </dgm:pt>
    <dgm:pt modelId="{654E1DA3-2F59-4D61-A035-EBF49CA63D05}">
      <dgm:prSet phldrT="[Text]"/>
      <dgm:spPr/>
      <dgm:t>
        <a:bodyPr/>
        <a:lstStyle/>
        <a:p>
          <a:r>
            <a:rPr lang="en-US" dirty="0"/>
            <a:t>Note taking during meetings</a:t>
          </a:r>
        </a:p>
      </dgm:t>
    </dgm:pt>
    <dgm:pt modelId="{48570EE7-9FCF-4FEA-8CCD-4C47EC4CAD50}" type="parTrans" cxnId="{A1F6BF2C-2B2A-4BE7-9420-463CE2C457DF}">
      <dgm:prSet/>
      <dgm:spPr/>
      <dgm:t>
        <a:bodyPr/>
        <a:lstStyle/>
        <a:p>
          <a:endParaRPr lang="en-US"/>
        </a:p>
      </dgm:t>
    </dgm:pt>
    <dgm:pt modelId="{27E5A1F5-C13B-4575-AFBD-E5562F0C759A}" type="sibTrans" cxnId="{A1F6BF2C-2B2A-4BE7-9420-463CE2C457DF}">
      <dgm:prSet/>
      <dgm:spPr/>
      <dgm:t>
        <a:bodyPr/>
        <a:lstStyle/>
        <a:p>
          <a:endParaRPr lang="en-US"/>
        </a:p>
      </dgm:t>
    </dgm:pt>
    <dgm:pt modelId="{C60D1C90-911E-4CE7-BDD0-834BCF2DF7EC}">
      <dgm:prSet phldrT="[Text]"/>
      <dgm:spPr/>
      <dgm:t>
        <a:bodyPr/>
        <a:lstStyle/>
        <a:p>
          <a:endParaRPr lang="en-US" dirty="0"/>
        </a:p>
      </dgm:t>
    </dgm:pt>
    <dgm:pt modelId="{A5BEF235-50F5-4AB3-BE8B-3F112ECCCB84}" type="parTrans" cxnId="{EC4B81EA-0B36-4BA1-B4BF-9EB1110AE09C}">
      <dgm:prSet/>
      <dgm:spPr/>
      <dgm:t>
        <a:bodyPr/>
        <a:lstStyle/>
        <a:p>
          <a:endParaRPr lang="en-US"/>
        </a:p>
      </dgm:t>
    </dgm:pt>
    <dgm:pt modelId="{4316ABDE-314F-4DB1-873B-7F18C93FDE75}" type="sibTrans" cxnId="{EC4B81EA-0B36-4BA1-B4BF-9EB1110AE09C}">
      <dgm:prSet/>
      <dgm:spPr/>
      <dgm:t>
        <a:bodyPr/>
        <a:lstStyle/>
        <a:p>
          <a:endParaRPr lang="en-US"/>
        </a:p>
      </dgm:t>
    </dgm:pt>
    <dgm:pt modelId="{FEB2758E-7730-4A8F-829E-0B6543F79824}" type="pres">
      <dgm:prSet presAssocID="{7487D65A-C0F0-4B67-B929-E650620CD118}" presName="Name0" presStyleCnt="0">
        <dgm:presLayoutVars>
          <dgm:dir/>
          <dgm:animLvl val="lvl"/>
          <dgm:resizeHandles val="exact"/>
        </dgm:presLayoutVars>
      </dgm:prSet>
      <dgm:spPr/>
    </dgm:pt>
    <dgm:pt modelId="{9EFEC13C-8BA0-44CF-BDA1-50972BFEF855}" type="pres">
      <dgm:prSet presAssocID="{6051C87A-52D8-4245-9D16-06366C7941D1}" presName="linNode" presStyleCnt="0"/>
      <dgm:spPr/>
    </dgm:pt>
    <dgm:pt modelId="{D82344F2-4111-45F6-B405-9F1975A54053}" type="pres">
      <dgm:prSet presAssocID="{6051C87A-52D8-4245-9D16-06366C7941D1}" presName="parentText" presStyleLbl="node1" presStyleIdx="0" presStyleCnt="3">
        <dgm:presLayoutVars>
          <dgm:chMax val="1"/>
          <dgm:bulletEnabled val="1"/>
        </dgm:presLayoutVars>
      </dgm:prSet>
      <dgm:spPr/>
    </dgm:pt>
    <dgm:pt modelId="{FF7D4180-1D94-44BD-9C2F-800FAEDFDB0D}" type="pres">
      <dgm:prSet presAssocID="{6051C87A-52D8-4245-9D16-06366C7941D1}" presName="descendantText" presStyleLbl="alignAccFollowNode1" presStyleIdx="0" presStyleCnt="3">
        <dgm:presLayoutVars>
          <dgm:bulletEnabled val="1"/>
        </dgm:presLayoutVars>
      </dgm:prSet>
      <dgm:spPr/>
    </dgm:pt>
    <dgm:pt modelId="{94EEB7FC-7112-4826-AC6A-4C73DC141CBB}" type="pres">
      <dgm:prSet presAssocID="{58BF1048-7012-4111-9931-398E38AB8110}" presName="sp" presStyleCnt="0"/>
      <dgm:spPr/>
    </dgm:pt>
    <dgm:pt modelId="{D11F33DE-6F12-4991-B482-488CE3684D61}" type="pres">
      <dgm:prSet presAssocID="{4CA8C550-3D98-4D4E-9009-D42396802F3D}" presName="linNode" presStyleCnt="0"/>
      <dgm:spPr/>
    </dgm:pt>
    <dgm:pt modelId="{1CE05D51-7898-46AC-B7B3-02665CD6688A}" type="pres">
      <dgm:prSet presAssocID="{4CA8C550-3D98-4D4E-9009-D42396802F3D}" presName="parentText" presStyleLbl="node1" presStyleIdx="1" presStyleCnt="3">
        <dgm:presLayoutVars>
          <dgm:chMax val="1"/>
          <dgm:bulletEnabled val="1"/>
        </dgm:presLayoutVars>
      </dgm:prSet>
      <dgm:spPr/>
    </dgm:pt>
    <dgm:pt modelId="{CBC5EEA7-CB99-41BD-8BF1-21722B02C854}" type="pres">
      <dgm:prSet presAssocID="{4CA8C550-3D98-4D4E-9009-D42396802F3D}" presName="descendantText" presStyleLbl="alignAccFollowNode1" presStyleIdx="1" presStyleCnt="3">
        <dgm:presLayoutVars>
          <dgm:bulletEnabled val="1"/>
        </dgm:presLayoutVars>
      </dgm:prSet>
      <dgm:spPr/>
    </dgm:pt>
    <dgm:pt modelId="{413A90D1-A3C4-431C-825B-22BA97EF22DF}" type="pres">
      <dgm:prSet presAssocID="{F1DFDCFA-F122-443D-8CB1-A1639AC8A965}" presName="sp" presStyleCnt="0"/>
      <dgm:spPr/>
    </dgm:pt>
    <dgm:pt modelId="{2E9330D6-7B28-462D-993B-EF1FB14396C9}" type="pres">
      <dgm:prSet presAssocID="{04826CBE-7A64-44D6-AC12-EECECDB5C800}" presName="linNode" presStyleCnt="0"/>
      <dgm:spPr/>
    </dgm:pt>
    <dgm:pt modelId="{623AC967-44AC-401C-B30C-F20E1FCDADC8}" type="pres">
      <dgm:prSet presAssocID="{04826CBE-7A64-44D6-AC12-EECECDB5C800}" presName="parentText" presStyleLbl="node1" presStyleIdx="2" presStyleCnt="3">
        <dgm:presLayoutVars>
          <dgm:chMax val="1"/>
          <dgm:bulletEnabled val="1"/>
        </dgm:presLayoutVars>
      </dgm:prSet>
      <dgm:spPr/>
    </dgm:pt>
    <dgm:pt modelId="{1D37202A-EC2F-42D2-827E-46EE8B5041FB}" type="pres">
      <dgm:prSet presAssocID="{04826CBE-7A64-44D6-AC12-EECECDB5C800}" presName="descendantText" presStyleLbl="alignAccFollowNode1" presStyleIdx="2" presStyleCnt="3">
        <dgm:presLayoutVars>
          <dgm:bulletEnabled val="1"/>
        </dgm:presLayoutVars>
      </dgm:prSet>
      <dgm:spPr/>
    </dgm:pt>
  </dgm:ptLst>
  <dgm:cxnLst>
    <dgm:cxn modelId="{B3BE5D0F-69C7-43CE-A7FB-89F8BBF8B44D}" type="presOf" srcId="{7487D65A-C0F0-4B67-B929-E650620CD118}" destId="{FEB2758E-7730-4A8F-829E-0B6543F79824}" srcOrd="0" destOrd="0" presId="urn:microsoft.com/office/officeart/2005/8/layout/vList5"/>
    <dgm:cxn modelId="{723D6315-A969-4968-81FE-CD2F39AF1DEF}" srcId="{04826CBE-7A64-44D6-AC12-EECECDB5C800}" destId="{FCD5E259-48A9-4F8C-8FDB-32148C2AE4E9}" srcOrd="0" destOrd="0" parTransId="{BF396FB5-E6B9-4678-80CC-7274A17FCCA2}" sibTransId="{8C76F8E4-92CE-4A7F-8D1F-CB249486A743}"/>
    <dgm:cxn modelId="{B3275C20-E171-4841-9215-3B90E09E5DEC}" srcId="{6051C87A-52D8-4245-9D16-06366C7941D1}" destId="{375AC79C-8152-4F09-AAD0-0943F4E35B86}" srcOrd="0" destOrd="0" parTransId="{E8E168B0-6948-4F64-A6E7-EBF8EC92101E}" sibTransId="{E194B434-6AC7-4EB2-8793-E6C8C8FEBDF4}"/>
    <dgm:cxn modelId="{A1F6BF2C-2B2A-4BE7-9420-463CE2C457DF}" srcId="{4CA8C550-3D98-4D4E-9009-D42396802F3D}" destId="{654E1DA3-2F59-4D61-A035-EBF49CA63D05}" srcOrd="1" destOrd="0" parTransId="{48570EE7-9FCF-4FEA-8CCD-4C47EC4CAD50}" sibTransId="{27E5A1F5-C13B-4575-AFBD-E5562F0C759A}"/>
    <dgm:cxn modelId="{D1B36D31-DBD1-4CC2-89FF-2CD017A19157}" srcId="{7487D65A-C0F0-4B67-B929-E650620CD118}" destId="{04826CBE-7A64-44D6-AC12-EECECDB5C800}" srcOrd="2" destOrd="0" parTransId="{9B518D9E-F80B-4B9A-9007-CA31E2CD3815}" sibTransId="{CA52513D-702A-4011-8E48-E1F56528EBCA}"/>
    <dgm:cxn modelId="{DF729B5C-B45A-4ED7-9C75-7193FE49B5B6}" srcId="{7487D65A-C0F0-4B67-B929-E650620CD118}" destId="{4CA8C550-3D98-4D4E-9009-D42396802F3D}" srcOrd="1" destOrd="0" parTransId="{B0653EAC-CEA9-443F-8DCE-0E3E5011E9EE}" sibTransId="{F1DFDCFA-F122-443D-8CB1-A1639AC8A965}"/>
    <dgm:cxn modelId="{8AAC5248-5653-47B5-AF22-A803BCFDFCE4}" srcId="{7487D65A-C0F0-4B67-B929-E650620CD118}" destId="{6051C87A-52D8-4245-9D16-06366C7941D1}" srcOrd="0" destOrd="0" parTransId="{B85B88AD-83F4-4C89-8EF7-F96BEE6A4991}" sibTransId="{58BF1048-7012-4111-9931-398E38AB8110}"/>
    <dgm:cxn modelId="{82B9BD54-2402-414C-B618-929572348BBB}" srcId="{4CA8C550-3D98-4D4E-9009-D42396802F3D}" destId="{012899EA-D85F-47ED-96DE-FE412AF120AB}" srcOrd="0" destOrd="0" parTransId="{C81D7B1F-FE49-407D-82A0-FF03253B47F0}" sibTransId="{035BAAFD-7E40-40AC-B6CE-12EC0B03AEA3}"/>
    <dgm:cxn modelId="{D04AD87F-6F9A-4EFA-9992-C2D86921AC8F}" type="presOf" srcId="{C60D1C90-911E-4CE7-BDD0-834BCF2DF7EC}" destId="{1D37202A-EC2F-42D2-827E-46EE8B5041FB}" srcOrd="0" destOrd="1" presId="urn:microsoft.com/office/officeart/2005/8/layout/vList5"/>
    <dgm:cxn modelId="{1C2F9D82-D081-4B20-AF85-9024BFB275D7}" type="presOf" srcId="{6051C87A-52D8-4245-9D16-06366C7941D1}" destId="{D82344F2-4111-45F6-B405-9F1975A54053}" srcOrd="0" destOrd="0" presId="urn:microsoft.com/office/officeart/2005/8/layout/vList5"/>
    <dgm:cxn modelId="{D3967486-475A-478B-B8F7-28FCF205B3FE}" type="presOf" srcId="{FCD5E259-48A9-4F8C-8FDB-32148C2AE4E9}" destId="{1D37202A-EC2F-42D2-827E-46EE8B5041FB}" srcOrd="0" destOrd="0" presId="urn:microsoft.com/office/officeart/2005/8/layout/vList5"/>
    <dgm:cxn modelId="{415650A7-AF14-4F28-B907-2FF6F1159585}" type="presOf" srcId="{012899EA-D85F-47ED-96DE-FE412AF120AB}" destId="{CBC5EEA7-CB99-41BD-8BF1-21722B02C854}" srcOrd="0" destOrd="0" presId="urn:microsoft.com/office/officeart/2005/8/layout/vList5"/>
    <dgm:cxn modelId="{968ACDB8-1A66-425A-864F-7D7D4A146CC2}" type="presOf" srcId="{654E1DA3-2F59-4D61-A035-EBF49CA63D05}" destId="{CBC5EEA7-CB99-41BD-8BF1-21722B02C854}" srcOrd="0" destOrd="1" presId="urn:microsoft.com/office/officeart/2005/8/layout/vList5"/>
    <dgm:cxn modelId="{99FAD1CB-87EA-4E46-BFC8-D0A30D6676FB}" type="presOf" srcId="{4CA8C550-3D98-4D4E-9009-D42396802F3D}" destId="{1CE05D51-7898-46AC-B7B3-02665CD6688A}" srcOrd="0" destOrd="0" presId="urn:microsoft.com/office/officeart/2005/8/layout/vList5"/>
    <dgm:cxn modelId="{CDBA0CDC-1E09-491E-B0B4-238A32A774D8}" type="presOf" srcId="{375AC79C-8152-4F09-AAD0-0943F4E35B86}" destId="{FF7D4180-1D94-44BD-9C2F-800FAEDFDB0D}" srcOrd="0" destOrd="0" presId="urn:microsoft.com/office/officeart/2005/8/layout/vList5"/>
    <dgm:cxn modelId="{E4C161E6-DCA9-4B74-AEDC-37891C62B8F2}" type="presOf" srcId="{04826CBE-7A64-44D6-AC12-EECECDB5C800}" destId="{623AC967-44AC-401C-B30C-F20E1FCDADC8}" srcOrd="0" destOrd="0" presId="urn:microsoft.com/office/officeart/2005/8/layout/vList5"/>
    <dgm:cxn modelId="{EC4B81EA-0B36-4BA1-B4BF-9EB1110AE09C}" srcId="{04826CBE-7A64-44D6-AC12-EECECDB5C800}" destId="{C60D1C90-911E-4CE7-BDD0-834BCF2DF7EC}" srcOrd="1" destOrd="0" parTransId="{A5BEF235-50F5-4AB3-BE8B-3F112ECCCB84}" sibTransId="{4316ABDE-314F-4DB1-873B-7F18C93FDE75}"/>
    <dgm:cxn modelId="{6B41D9A9-5C30-48D7-859D-467F65A42E68}" type="presParOf" srcId="{FEB2758E-7730-4A8F-829E-0B6543F79824}" destId="{9EFEC13C-8BA0-44CF-BDA1-50972BFEF855}" srcOrd="0" destOrd="0" presId="urn:microsoft.com/office/officeart/2005/8/layout/vList5"/>
    <dgm:cxn modelId="{0DE1BD78-FA33-4998-845C-6F2DBF90F07D}" type="presParOf" srcId="{9EFEC13C-8BA0-44CF-BDA1-50972BFEF855}" destId="{D82344F2-4111-45F6-B405-9F1975A54053}" srcOrd="0" destOrd="0" presId="urn:microsoft.com/office/officeart/2005/8/layout/vList5"/>
    <dgm:cxn modelId="{B361AA3B-875A-4CC0-B843-7C72CC101ADE}" type="presParOf" srcId="{9EFEC13C-8BA0-44CF-BDA1-50972BFEF855}" destId="{FF7D4180-1D94-44BD-9C2F-800FAEDFDB0D}" srcOrd="1" destOrd="0" presId="urn:microsoft.com/office/officeart/2005/8/layout/vList5"/>
    <dgm:cxn modelId="{899571E9-6ABA-4F7C-9822-7263D3F26542}" type="presParOf" srcId="{FEB2758E-7730-4A8F-829E-0B6543F79824}" destId="{94EEB7FC-7112-4826-AC6A-4C73DC141CBB}" srcOrd="1" destOrd="0" presId="urn:microsoft.com/office/officeart/2005/8/layout/vList5"/>
    <dgm:cxn modelId="{A8142872-6C61-4956-AB19-9190B545534B}" type="presParOf" srcId="{FEB2758E-7730-4A8F-829E-0B6543F79824}" destId="{D11F33DE-6F12-4991-B482-488CE3684D61}" srcOrd="2" destOrd="0" presId="urn:microsoft.com/office/officeart/2005/8/layout/vList5"/>
    <dgm:cxn modelId="{46E87B1A-8504-4D6B-B4F3-67043650F867}" type="presParOf" srcId="{D11F33DE-6F12-4991-B482-488CE3684D61}" destId="{1CE05D51-7898-46AC-B7B3-02665CD6688A}" srcOrd="0" destOrd="0" presId="urn:microsoft.com/office/officeart/2005/8/layout/vList5"/>
    <dgm:cxn modelId="{8CD380F0-737A-4359-8EA4-975172996D2B}" type="presParOf" srcId="{D11F33DE-6F12-4991-B482-488CE3684D61}" destId="{CBC5EEA7-CB99-41BD-8BF1-21722B02C854}" srcOrd="1" destOrd="0" presId="urn:microsoft.com/office/officeart/2005/8/layout/vList5"/>
    <dgm:cxn modelId="{0BC75AE8-D938-437B-8D22-5DC7DFAC80AA}" type="presParOf" srcId="{FEB2758E-7730-4A8F-829E-0B6543F79824}" destId="{413A90D1-A3C4-431C-825B-22BA97EF22DF}" srcOrd="3" destOrd="0" presId="urn:microsoft.com/office/officeart/2005/8/layout/vList5"/>
    <dgm:cxn modelId="{2B42DC86-B3F6-49C4-BE49-9BD138BD5510}" type="presParOf" srcId="{FEB2758E-7730-4A8F-829E-0B6543F79824}" destId="{2E9330D6-7B28-462D-993B-EF1FB14396C9}" srcOrd="4" destOrd="0" presId="urn:microsoft.com/office/officeart/2005/8/layout/vList5"/>
    <dgm:cxn modelId="{79D117A6-C222-445C-BF8E-0CDC3C82A28E}" type="presParOf" srcId="{2E9330D6-7B28-462D-993B-EF1FB14396C9}" destId="{623AC967-44AC-401C-B30C-F20E1FCDADC8}" srcOrd="0" destOrd="0" presId="urn:microsoft.com/office/officeart/2005/8/layout/vList5"/>
    <dgm:cxn modelId="{A5BA4BAB-FFFC-4C60-B052-B5EAF0F01964}" type="presParOf" srcId="{2E9330D6-7B28-462D-993B-EF1FB14396C9}" destId="{1D37202A-EC2F-42D2-827E-46EE8B5041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27217-DB32-4DB0-914B-7726B2B8A205}">
      <dsp:nvSpPr>
        <dsp:cNvPr id="0" name=""/>
        <dsp:cNvSpPr/>
      </dsp:nvSpPr>
      <dsp:spPr>
        <a:xfrm>
          <a:off x="879974" y="100703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76C287-0D42-494A-941F-1F4140D79018}">
      <dsp:nvSpPr>
        <dsp:cNvPr id="0" name=""/>
        <dsp:cNvSpPr/>
      </dsp:nvSpPr>
      <dsp:spPr>
        <a:xfrm>
          <a:off x="384974"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Project Description </a:t>
          </a:r>
        </a:p>
      </dsp:txBody>
      <dsp:txXfrm>
        <a:off x="384974" y="2087242"/>
        <a:ext cx="1800000" cy="720000"/>
      </dsp:txXfrm>
    </dsp:sp>
    <dsp:sp modelId="{59DE9E21-7587-43B3-9E8C-94CC6E573FCD}">
      <dsp:nvSpPr>
        <dsp:cNvPr id="0" name=""/>
        <dsp:cNvSpPr/>
      </dsp:nvSpPr>
      <dsp:spPr>
        <a:xfrm>
          <a:off x="2994974" y="100703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A7BEF9-7DE1-4652-9BC6-62D831D9CE92}">
      <dsp:nvSpPr>
        <dsp:cNvPr id="0" name=""/>
        <dsp:cNvSpPr/>
      </dsp:nvSpPr>
      <dsp:spPr>
        <a:xfrm>
          <a:off x="2499974"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Market Research</a:t>
          </a:r>
        </a:p>
      </dsp:txBody>
      <dsp:txXfrm>
        <a:off x="2499974" y="2087242"/>
        <a:ext cx="1800000" cy="720000"/>
      </dsp:txXfrm>
    </dsp:sp>
    <dsp:sp modelId="{5B41FB4E-C959-4BD9-A270-9F13F2AD658B}">
      <dsp:nvSpPr>
        <dsp:cNvPr id="0" name=""/>
        <dsp:cNvSpPr/>
      </dsp:nvSpPr>
      <dsp:spPr>
        <a:xfrm>
          <a:off x="5109975" y="100703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168FEA-8649-43F0-8815-D847D73F061D}">
      <dsp:nvSpPr>
        <dsp:cNvPr id="0" name=""/>
        <dsp:cNvSpPr/>
      </dsp:nvSpPr>
      <dsp:spPr>
        <a:xfrm>
          <a:off x="4614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Personas</a:t>
          </a:r>
        </a:p>
      </dsp:txBody>
      <dsp:txXfrm>
        <a:off x="4614975" y="2087242"/>
        <a:ext cx="1800000" cy="720000"/>
      </dsp:txXfrm>
    </dsp:sp>
    <dsp:sp modelId="{C7240BF6-288B-41E0-B9F6-D4B60145DF79}">
      <dsp:nvSpPr>
        <dsp:cNvPr id="0" name=""/>
        <dsp:cNvSpPr/>
      </dsp:nvSpPr>
      <dsp:spPr>
        <a:xfrm>
          <a:off x="7224975" y="100703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9A3564-A269-4582-9BC9-86311E92FABE}">
      <dsp:nvSpPr>
        <dsp:cNvPr id="0" name=""/>
        <dsp:cNvSpPr/>
      </dsp:nvSpPr>
      <dsp:spPr>
        <a:xfrm>
          <a:off x="6729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Schedule</a:t>
          </a:r>
        </a:p>
      </dsp:txBody>
      <dsp:txXfrm>
        <a:off x="6729975" y="2087242"/>
        <a:ext cx="1800000" cy="720000"/>
      </dsp:txXfrm>
    </dsp:sp>
    <dsp:sp modelId="{04095594-3FAB-4564-B2A0-A75F6CEC3BD5}">
      <dsp:nvSpPr>
        <dsp:cNvPr id="0" name=""/>
        <dsp:cNvSpPr/>
      </dsp:nvSpPr>
      <dsp:spPr>
        <a:xfrm>
          <a:off x="9339975" y="100703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EEBF74-ED5A-4499-856B-75F8FE848D0A}">
      <dsp:nvSpPr>
        <dsp:cNvPr id="0" name=""/>
        <dsp:cNvSpPr/>
      </dsp:nvSpPr>
      <dsp:spPr>
        <a:xfrm>
          <a:off x="8844975" y="208724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Retrospective</a:t>
          </a:r>
        </a:p>
      </dsp:txBody>
      <dsp:txXfrm>
        <a:off x="8844975" y="208724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D4180-1D94-44BD-9C2F-800FAEDFDB0D}">
      <dsp:nvSpPr>
        <dsp:cNvPr id="0" name=""/>
        <dsp:cNvSpPr/>
      </dsp:nvSpPr>
      <dsp:spPr>
        <a:xfrm rot="5400000">
          <a:off x="4161375" y="-1482863"/>
          <a:ext cx="1214072" cy="4487916"/>
        </a:xfrm>
        <a:prstGeom prst="round2Same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Keeping a repository of useful material</a:t>
          </a:r>
        </a:p>
      </dsp:txBody>
      <dsp:txXfrm rot="-5400000">
        <a:off x="2524453" y="213325"/>
        <a:ext cx="4428650" cy="1095540"/>
      </dsp:txXfrm>
    </dsp:sp>
    <dsp:sp modelId="{D82344F2-4111-45F6-B405-9F1975A54053}">
      <dsp:nvSpPr>
        <dsp:cNvPr id="0" name=""/>
        <dsp:cNvSpPr/>
      </dsp:nvSpPr>
      <dsp:spPr>
        <a:xfrm>
          <a:off x="0" y="2299"/>
          <a:ext cx="2524453" cy="1517591"/>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What went well</a:t>
          </a:r>
        </a:p>
      </dsp:txBody>
      <dsp:txXfrm>
        <a:off x="74083" y="76382"/>
        <a:ext cx="2376287" cy="1369425"/>
      </dsp:txXfrm>
    </dsp:sp>
    <dsp:sp modelId="{CBC5EEA7-CB99-41BD-8BF1-21722B02C854}">
      <dsp:nvSpPr>
        <dsp:cNvPr id="0" name=""/>
        <dsp:cNvSpPr/>
      </dsp:nvSpPr>
      <dsp:spPr>
        <a:xfrm rot="5400000">
          <a:off x="4161375" y="110607"/>
          <a:ext cx="1214072" cy="4487916"/>
        </a:xfrm>
        <a:prstGeom prst="round2Same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Zoom meeting purpose</a:t>
          </a:r>
        </a:p>
        <a:p>
          <a:pPr marL="228600" lvl="1" indent="-228600" algn="l" defTabSz="1066800">
            <a:lnSpc>
              <a:spcPct val="90000"/>
            </a:lnSpc>
            <a:spcBef>
              <a:spcPct val="0"/>
            </a:spcBef>
            <a:spcAft>
              <a:spcPct val="15000"/>
            </a:spcAft>
            <a:buChar char="•"/>
          </a:pPr>
          <a:r>
            <a:rPr lang="en-US" sz="2400" kern="1200" dirty="0"/>
            <a:t>Note taking during meetings</a:t>
          </a:r>
        </a:p>
      </dsp:txBody>
      <dsp:txXfrm rot="-5400000">
        <a:off x="2524453" y="1806795"/>
        <a:ext cx="4428650" cy="1095540"/>
      </dsp:txXfrm>
    </dsp:sp>
    <dsp:sp modelId="{1CE05D51-7898-46AC-B7B3-02665CD6688A}">
      <dsp:nvSpPr>
        <dsp:cNvPr id="0" name=""/>
        <dsp:cNvSpPr/>
      </dsp:nvSpPr>
      <dsp:spPr>
        <a:xfrm>
          <a:off x="0" y="1595769"/>
          <a:ext cx="2524453" cy="1517591"/>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What needs improvement</a:t>
          </a:r>
        </a:p>
      </dsp:txBody>
      <dsp:txXfrm>
        <a:off x="74083" y="1669852"/>
        <a:ext cx="2376287" cy="1369425"/>
      </dsp:txXfrm>
    </dsp:sp>
    <dsp:sp modelId="{1D37202A-EC2F-42D2-827E-46EE8B5041FB}">
      <dsp:nvSpPr>
        <dsp:cNvPr id="0" name=""/>
        <dsp:cNvSpPr/>
      </dsp:nvSpPr>
      <dsp:spPr>
        <a:xfrm rot="5400000">
          <a:off x="4161375" y="1704077"/>
          <a:ext cx="1214072" cy="4487916"/>
        </a:xfrm>
        <a:prstGeom prst="round2Same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Define meeting agendas each week</a:t>
          </a:r>
        </a:p>
        <a:p>
          <a:pPr marL="228600" lvl="1" indent="-228600" algn="l" defTabSz="1066800">
            <a:lnSpc>
              <a:spcPct val="90000"/>
            </a:lnSpc>
            <a:spcBef>
              <a:spcPct val="0"/>
            </a:spcBef>
            <a:spcAft>
              <a:spcPct val="15000"/>
            </a:spcAft>
            <a:buChar char="•"/>
          </a:pPr>
          <a:endParaRPr lang="en-US" sz="2400" kern="1200" dirty="0"/>
        </a:p>
      </dsp:txBody>
      <dsp:txXfrm rot="-5400000">
        <a:off x="2524453" y="3400265"/>
        <a:ext cx="4428650" cy="1095540"/>
      </dsp:txXfrm>
    </dsp:sp>
    <dsp:sp modelId="{623AC967-44AC-401C-B30C-F20E1FCDADC8}">
      <dsp:nvSpPr>
        <dsp:cNvPr id="0" name=""/>
        <dsp:cNvSpPr/>
      </dsp:nvSpPr>
      <dsp:spPr>
        <a:xfrm>
          <a:off x="0" y="3189240"/>
          <a:ext cx="2524453" cy="1517591"/>
        </a:xfrm>
        <a:prstGeom prst="round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Next Steps</a:t>
          </a:r>
        </a:p>
      </dsp:txBody>
      <dsp:txXfrm>
        <a:off x="74083" y="3263323"/>
        <a:ext cx="2376287" cy="13694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602AE-AEF8-43B6-8D94-68AB68DBD1A2}"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DCAC8-57BC-41ED-B323-09375B9E29BF}" type="slidenum">
              <a:rPr lang="en-US" smtClean="0"/>
              <a:t>‹#›</a:t>
            </a:fld>
            <a:endParaRPr lang="en-US"/>
          </a:p>
        </p:txBody>
      </p:sp>
    </p:spTree>
    <p:extLst>
      <p:ext uri="{BB962C8B-B14F-4D97-AF65-F5344CB8AC3E}">
        <p14:creationId xmlns:p14="http://schemas.microsoft.com/office/powerpoint/2010/main" val="267340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a:t>
            </a:fld>
            <a:endParaRPr lang="en-US"/>
          </a:p>
        </p:txBody>
      </p:sp>
    </p:spTree>
    <p:extLst>
      <p:ext uri="{BB962C8B-B14F-4D97-AF65-F5344CB8AC3E}">
        <p14:creationId xmlns:p14="http://schemas.microsoft.com/office/powerpoint/2010/main" val="1495211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10</a:t>
            </a:fld>
            <a:endParaRPr lang="en-US"/>
          </a:p>
        </p:txBody>
      </p:sp>
    </p:spTree>
    <p:extLst>
      <p:ext uri="{BB962C8B-B14F-4D97-AF65-F5344CB8AC3E}">
        <p14:creationId xmlns:p14="http://schemas.microsoft.com/office/powerpoint/2010/main" val="81415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11</a:t>
            </a:fld>
            <a:endParaRPr lang="en-US"/>
          </a:p>
        </p:txBody>
      </p:sp>
    </p:spTree>
    <p:extLst>
      <p:ext uri="{BB962C8B-B14F-4D97-AF65-F5344CB8AC3E}">
        <p14:creationId xmlns:p14="http://schemas.microsoft.com/office/powerpoint/2010/main" val="385268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12</a:t>
            </a:fld>
            <a:endParaRPr lang="en-US"/>
          </a:p>
        </p:txBody>
      </p:sp>
    </p:spTree>
    <p:extLst>
      <p:ext uri="{BB962C8B-B14F-4D97-AF65-F5344CB8AC3E}">
        <p14:creationId xmlns:p14="http://schemas.microsoft.com/office/powerpoint/2010/main" val="2023306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13</a:t>
            </a:fld>
            <a:endParaRPr lang="en-US"/>
          </a:p>
        </p:txBody>
      </p:sp>
    </p:spTree>
    <p:extLst>
      <p:ext uri="{BB962C8B-B14F-4D97-AF65-F5344CB8AC3E}">
        <p14:creationId xmlns:p14="http://schemas.microsoft.com/office/powerpoint/2010/main" val="326736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14</a:t>
            </a:fld>
            <a:endParaRPr lang="en-US"/>
          </a:p>
        </p:txBody>
      </p:sp>
    </p:spTree>
    <p:extLst>
      <p:ext uri="{BB962C8B-B14F-4D97-AF65-F5344CB8AC3E}">
        <p14:creationId xmlns:p14="http://schemas.microsoft.com/office/powerpoint/2010/main" val="190562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15</a:t>
            </a:fld>
            <a:endParaRPr lang="en-US"/>
          </a:p>
        </p:txBody>
      </p:sp>
    </p:spTree>
    <p:extLst>
      <p:ext uri="{BB962C8B-B14F-4D97-AF65-F5344CB8AC3E}">
        <p14:creationId xmlns:p14="http://schemas.microsoft.com/office/powerpoint/2010/main" val="1850517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16</a:t>
            </a:fld>
            <a:endParaRPr lang="en-US"/>
          </a:p>
        </p:txBody>
      </p:sp>
    </p:spTree>
    <p:extLst>
      <p:ext uri="{BB962C8B-B14F-4D97-AF65-F5344CB8AC3E}">
        <p14:creationId xmlns:p14="http://schemas.microsoft.com/office/powerpoint/2010/main" val="400471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2</a:t>
            </a:fld>
            <a:endParaRPr lang="en-US"/>
          </a:p>
        </p:txBody>
      </p:sp>
    </p:spTree>
    <p:extLst>
      <p:ext uri="{BB962C8B-B14F-4D97-AF65-F5344CB8AC3E}">
        <p14:creationId xmlns:p14="http://schemas.microsoft.com/office/powerpoint/2010/main" val="408131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3</a:t>
            </a:fld>
            <a:endParaRPr lang="en-US"/>
          </a:p>
        </p:txBody>
      </p:sp>
    </p:spTree>
    <p:extLst>
      <p:ext uri="{BB962C8B-B14F-4D97-AF65-F5344CB8AC3E}">
        <p14:creationId xmlns:p14="http://schemas.microsoft.com/office/powerpoint/2010/main" val="89626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4</a:t>
            </a:fld>
            <a:endParaRPr lang="en-US"/>
          </a:p>
        </p:txBody>
      </p:sp>
    </p:spTree>
    <p:extLst>
      <p:ext uri="{BB962C8B-B14F-4D97-AF65-F5344CB8AC3E}">
        <p14:creationId xmlns:p14="http://schemas.microsoft.com/office/powerpoint/2010/main" val="230060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5</a:t>
            </a:fld>
            <a:endParaRPr lang="en-US"/>
          </a:p>
        </p:txBody>
      </p:sp>
    </p:spTree>
    <p:extLst>
      <p:ext uri="{BB962C8B-B14F-4D97-AF65-F5344CB8AC3E}">
        <p14:creationId xmlns:p14="http://schemas.microsoft.com/office/powerpoint/2010/main" val="277462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EDCAC8-57BC-41ED-B323-09375B9E29BF}" type="slidenum">
              <a:rPr lang="en-US" smtClean="0"/>
              <a:t>6</a:t>
            </a:fld>
            <a:endParaRPr lang="en-US"/>
          </a:p>
        </p:txBody>
      </p:sp>
    </p:spTree>
    <p:extLst>
      <p:ext uri="{BB962C8B-B14F-4D97-AF65-F5344CB8AC3E}">
        <p14:creationId xmlns:p14="http://schemas.microsoft.com/office/powerpoint/2010/main" val="117420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7</a:t>
            </a:fld>
            <a:endParaRPr lang="en-US"/>
          </a:p>
        </p:txBody>
      </p:sp>
    </p:spTree>
    <p:extLst>
      <p:ext uri="{BB962C8B-B14F-4D97-AF65-F5344CB8AC3E}">
        <p14:creationId xmlns:p14="http://schemas.microsoft.com/office/powerpoint/2010/main" val="2698309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DCAC8-57BC-41ED-B323-09375B9E29BF}" type="slidenum">
              <a:rPr lang="en-US" smtClean="0"/>
              <a:t>8</a:t>
            </a:fld>
            <a:endParaRPr lang="en-US"/>
          </a:p>
        </p:txBody>
      </p:sp>
    </p:spTree>
    <p:extLst>
      <p:ext uri="{BB962C8B-B14F-4D97-AF65-F5344CB8AC3E}">
        <p14:creationId xmlns:p14="http://schemas.microsoft.com/office/powerpoint/2010/main" val="3746372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EDCAC8-57BC-41ED-B323-09375B9E29BF}" type="slidenum">
              <a:rPr lang="en-US" smtClean="0"/>
              <a:t>9</a:t>
            </a:fld>
            <a:endParaRPr lang="en-US"/>
          </a:p>
        </p:txBody>
      </p:sp>
    </p:spTree>
    <p:extLst>
      <p:ext uri="{BB962C8B-B14F-4D97-AF65-F5344CB8AC3E}">
        <p14:creationId xmlns:p14="http://schemas.microsoft.com/office/powerpoint/2010/main" val="87242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jazzymaya/HiddenAgility/wiki"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431" y="370191"/>
            <a:ext cx="10993549" cy="1475013"/>
          </a:xfrm>
        </p:spPr>
        <p:txBody>
          <a:bodyPr>
            <a:normAutofit/>
          </a:bodyPr>
          <a:lstStyle/>
          <a:p>
            <a:pPr algn="ctr"/>
            <a:r>
              <a:rPr lang="en-US" sz="8000" dirty="0">
                <a:solidFill>
                  <a:schemeClr val="tx2"/>
                </a:solidFill>
              </a:rPr>
              <a:t>S</a:t>
            </a:r>
            <a:r>
              <a:rPr lang="en-US" sz="8000" dirty="0">
                <a:solidFill>
                  <a:schemeClr val="accent2"/>
                </a:solidFill>
              </a:rPr>
              <a:t>y</a:t>
            </a:r>
            <a:r>
              <a:rPr lang="en-US" sz="8000" dirty="0">
                <a:solidFill>
                  <a:schemeClr val="accent1"/>
                </a:solidFill>
              </a:rPr>
              <a:t>m</a:t>
            </a:r>
            <a:r>
              <a:rPr lang="en-US" sz="8000" b="1" dirty="0">
                <a:solidFill>
                  <a:schemeClr val="accent3"/>
                </a:solidFill>
              </a:rPr>
              <a:t>✓</a:t>
            </a: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804565"/>
            <a:ext cx="10993546" cy="803513"/>
          </a:xfrm>
        </p:spPr>
        <p:txBody>
          <a:bodyPr>
            <a:normAutofit/>
          </a:bodyPr>
          <a:lstStyle/>
          <a:p>
            <a:pPr algn="ctr"/>
            <a:r>
              <a:rPr lang="en-US" dirty="0"/>
              <a:t>Fall 2020 Capstone project | Professor Henry Wong </a:t>
            </a:r>
          </a:p>
          <a:p>
            <a:r>
              <a:rPr lang="en-US" dirty="0"/>
              <a:t>Alan singleton, </a:t>
            </a:r>
            <a:r>
              <a:rPr lang="en-US" dirty="0" err="1"/>
              <a:t>briana</a:t>
            </a:r>
            <a:r>
              <a:rPr lang="en-US" dirty="0"/>
              <a:t> Figueroa, jasmine Washington, </a:t>
            </a:r>
            <a:r>
              <a:rPr lang="en-US" dirty="0" err="1"/>
              <a:t>morgan</a:t>
            </a:r>
            <a:r>
              <a:rPr lang="en-US" dirty="0"/>
              <a:t> franklin, </a:t>
            </a:r>
            <a:r>
              <a:rPr lang="en-US" dirty="0" err="1"/>
              <a:t>sayema</a:t>
            </a:r>
            <a:r>
              <a:rPr lang="en-US" dirty="0"/>
              <a:t> </a:t>
            </a:r>
            <a:r>
              <a:rPr lang="en-US" dirty="0" err="1"/>
              <a:t>islam</a:t>
            </a:r>
            <a:r>
              <a:rPr lang="en-US" dirty="0"/>
              <a:t>, </a:t>
            </a:r>
            <a:r>
              <a:rPr lang="en-US" dirty="0" err="1"/>
              <a:t>swapnil</a:t>
            </a:r>
            <a:r>
              <a:rPr lang="en-US" dirty="0"/>
              <a:t> </a:t>
            </a:r>
            <a:r>
              <a:rPr lang="en-US" dirty="0" err="1"/>
              <a:t>kadekar</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2594187"/>
            <a:ext cx="11260667" cy="3904826"/>
          </a:xfrm>
          <a:prstGeom prst="rect">
            <a:avLst/>
          </a:prstGeom>
        </p:spPr>
      </p:pic>
      <p:sp>
        <p:nvSpPr>
          <p:cNvPr id="5" name="TextBox 4">
            <a:extLst>
              <a:ext uri="{FF2B5EF4-FFF2-40B4-BE49-F238E27FC236}">
                <a16:creationId xmlns:a16="http://schemas.microsoft.com/office/drawing/2014/main" id="{A92CEA37-796E-41A5-954F-2BBCB5BC5F75}"/>
              </a:ext>
            </a:extLst>
          </p:cNvPr>
          <p:cNvSpPr txBox="1"/>
          <p:nvPr/>
        </p:nvSpPr>
        <p:spPr>
          <a:xfrm>
            <a:off x="10469880" y="64871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lumMod val="60000"/>
                    <a:lumOff val="40000"/>
                  </a:schemeClr>
                </a:solidFill>
              </a:rPr>
              <a:t>DELIVERABLE 1</a:t>
            </a:r>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7F2BB43-1E8B-40A7-9733-9AEE76BFE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F2499BD-C67D-4CD4-9747-4DCC7EF1F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0D02CAC-A533-4E24-84A6-B3171E16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44DBAF48-B17B-4AA7-9E99-4EC0C990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4BC807-15A5-4D27-86AA-551ED41AB2A0}"/>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dirty="0">
                <a:solidFill>
                  <a:srgbClr val="FFFFFF"/>
                </a:solidFill>
              </a:rPr>
              <a:t>Persona # 3: Nurse</a:t>
            </a:r>
          </a:p>
        </p:txBody>
      </p:sp>
      <p:sp>
        <p:nvSpPr>
          <p:cNvPr id="5" name="TextBox 4">
            <a:extLst>
              <a:ext uri="{FF2B5EF4-FFF2-40B4-BE49-F238E27FC236}">
                <a16:creationId xmlns:a16="http://schemas.microsoft.com/office/drawing/2014/main" id="{45603A9E-3F92-4CE7-B4D3-7B9922B1F76D}"/>
              </a:ext>
            </a:extLst>
          </p:cNvPr>
          <p:cNvSpPr txBox="1"/>
          <p:nvPr/>
        </p:nvSpPr>
        <p:spPr>
          <a:xfrm>
            <a:off x="5673547" y="467435"/>
            <a:ext cx="1287653" cy="461665"/>
          </a:xfrm>
          <a:prstGeom prst="rect">
            <a:avLst/>
          </a:prstGeom>
          <a:noFill/>
        </p:spPr>
        <p:txBody>
          <a:bodyPr wrap="square" rtlCol="0">
            <a:spAutoFit/>
          </a:bodyPr>
          <a:lstStyle/>
          <a:p>
            <a:pPr>
              <a:spcAft>
                <a:spcPts val="600"/>
              </a:spcAft>
            </a:pPr>
            <a:r>
              <a:rPr lang="en-US" sz="2400" b="1" dirty="0"/>
              <a:t>Details</a:t>
            </a:r>
            <a:endParaRPr lang="en-US" b="1" dirty="0"/>
          </a:p>
        </p:txBody>
      </p:sp>
      <p:sp>
        <p:nvSpPr>
          <p:cNvPr id="16" name="TextBox 15">
            <a:extLst>
              <a:ext uri="{FF2B5EF4-FFF2-40B4-BE49-F238E27FC236}">
                <a16:creationId xmlns:a16="http://schemas.microsoft.com/office/drawing/2014/main" id="{F79E7D39-8344-4261-9F5C-1601A7A8AD35}"/>
              </a:ext>
            </a:extLst>
          </p:cNvPr>
          <p:cNvSpPr txBox="1"/>
          <p:nvPr/>
        </p:nvSpPr>
        <p:spPr>
          <a:xfrm>
            <a:off x="9468843" y="439728"/>
            <a:ext cx="1066635" cy="461665"/>
          </a:xfrm>
          <a:prstGeom prst="rect">
            <a:avLst/>
          </a:prstGeom>
          <a:noFill/>
        </p:spPr>
        <p:txBody>
          <a:bodyPr wrap="square" rtlCol="0">
            <a:spAutoFit/>
          </a:bodyPr>
          <a:lstStyle/>
          <a:p>
            <a:pPr>
              <a:spcAft>
                <a:spcPts val="600"/>
              </a:spcAft>
            </a:pPr>
            <a:r>
              <a:rPr lang="en-US" sz="2400" b="1" dirty="0"/>
              <a:t>Goals</a:t>
            </a:r>
            <a:endParaRPr lang="en-US" b="1" dirty="0"/>
          </a:p>
        </p:txBody>
      </p:sp>
      <p:sp>
        <p:nvSpPr>
          <p:cNvPr id="6" name="TextBox 5">
            <a:extLst>
              <a:ext uri="{FF2B5EF4-FFF2-40B4-BE49-F238E27FC236}">
                <a16:creationId xmlns:a16="http://schemas.microsoft.com/office/drawing/2014/main" id="{17FFF7B1-9DC2-4097-B38A-F65CF481AAA6}"/>
              </a:ext>
            </a:extLst>
          </p:cNvPr>
          <p:cNvSpPr txBox="1"/>
          <p:nvPr/>
        </p:nvSpPr>
        <p:spPr>
          <a:xfrm>
            <a:off x="4241830" y="877497"/>
            <a:ext cx="3703320" cy="3139321"/>
          </a:xfrm>
          <a:prstGeom prst="rect">
            <a:avLst/>
          </a:prstGeom>
          <a:noFill/>
        </p:spPr>
        <p:txBody>
          <a:bodyPr wrap="square" lIns="91440" tIns="45720" rIns="91440" bIns="45720" rtlCol="0" anchor="t">
            <a:spAutoFit/>
          </a:bodyPr>
          <a:lstStyle/>
          <a:p>
            <a:r>
              <a:rPr lang="en-US" dirty="0"/>
              <a:t>Lisa has 15 years of experience as a Nurse in Urgent Care facilities. Now during </a:t>
            </a:r>
            <a:r>
              <a:rPr lang="en-US"/>
              <a:t>COVID-19</a:t>
            </a:r>
            <a:r>
              <a:rPr lang="en-US" dirty="0"/>
              <a:t>, most of the patients complain to her about the waiting period to see the doctor. To </a:t>
            </a:r>
            <a:r>
              <a:rPr lang="en-US"/>
              <a:t>help minimize </a:t>
            </a:r>
            <a:r>
              <a:rPr lang="en-US" dirty="0"/>
              <a:t>the number of </a:t>
            </a:r>
            <a:r>
              <a:rPr lang="en-US"/>
              <a:t>patients in the</a:t>
            </a:r>
            <a:r>
              <a:rPr lang="en-US" dirty="0"/>
              <a:t> </a:t>
            </a:r>
            <a:r>
              <a:rPr lang="en-US"/>
              <a:t>office</a:t>
            </a:r>
            <a:r>
              <a:rPr lang="en-US" dirty="0"/>
              <a:t> Lisa seeks an application to help</a:t>
            </a:r>
            <a:r>
              <a:rPr lang="en-US"/>
              <a:t> her patients </a:t>
            </a:r>
            <a:r>
              <a:rPr lang="en-US" dirty="0"/>
              <a:t>determine if their skin issues need seeking medical attention immediately. </a:t>
            </a:r>
          </a:p>
        </p:txBody>
      </p:sp>
      <p:sp>
        <p:nvSpPr>
          <p:cNvPr id="19" name="TextBox 18">
            <a:extLst>
              <a:ext uri="{FF2B5EF4-FFF2-40B4-BE49-F238E27FC236}">
                <a16:creationId xmlns:a16="http://schemas.microsoft.com/office/drawing/2014/main" id="{4C2419E8-DC31-4BDC-A8C7-DA9DF0D5E522}"/>
              </a:ext>
            </a:extLst>
          </p:cNvPr>
          <p:cNvSpPr txBox="1"/>
          <p:nvPr/>
        </p:nvSpPr>
        <p:spPr>
          <a:xfrm>
            <a:off x="7997022" y="877497"/>
            <a:ext cx="3701259" cy="3231654"/>
          </a:xfrm>
          <a:prstGeom prst="rect">
            <a:avLst/>
          </a:prstGeom>
          <a:noFill/>
        </p:spPr>
        <p:txBody>
          <a:bodyPr wrap="square" lIns="91440" tIns="45720" rIns="91440" bIns="45720" rtlCol="0" anchor="t">
            <a:spAutoFit/>
          </a:bodyPr>
          <a:lstStyle/>
          <a:p>
            <a:r>
              <a:rPr lang="en-US" sz="1700" dirty="0"/>
              <a:t>Lisa wants to refer her patients to a reliable source for skin illnesses that can be treated at home. The </a:t>
            </a:r>
            <a:r>
              <a:rPr lang="en-US" sz="1700" dirty="0" err="1"/>
              <a:t>SymCheck</a:t>
            </a:r>
            <a:r>
              <a:rPr lang="en-US" sz="1700" dirty="0"/>
              <a:t> application would offer guidance to determine what the skin illness may be and give them advice for a home remedy. It would also help stop the spread of COVID-19 by reducing the traffic in Urgent Care facilities. Lisa would use </a:t>
            </a:r>
            <a:r>
              <a:rPr lang="en-US" sz="1700" dirty="0" err="1"/>
              <a:t>SymCheck</a:t>
            </a:r>
            <a:r>
              <a:rPr lang="en-US" sz="1700" dirty="0"/>
              <a:t> to show her patients how reliable it is in diagnosing skin illnesses.</a:t>
            </a:r>
          </a:p>
        </p:txBody>
      </p:sp>
      <p:pic>
        <p:nvPicPr>
          <p:cNvPr id="4100" name="Picture 4">
            <a:extLst>
              <a:ext uri="{FF2B5EF4-FFF2-40B4-BE49-F238E27FC236}">
                <a16:creationId xmlns:a16="http://schemas.microsoft.com/office/drawing/2014/main" id="{AE8CACBA-639B-4F3D-A6BD-613CE0BCE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94" y="548640"/>
            <a:ext cx="3701259" cy="3650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39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C2C940F-B402-413F-874F-B5A5C6DFE0B6}"/>
              </a:ext>
            </a:extLst>
          </p:cNvPr>
          <p:cNvPicPr>
            <a:picLocks noChangeAspect="1"/>
          </p:cNvPicPr>
          <p:nvPr/>
        </p:nvPicPr>
        <p:blipFill rotWithShape="1">
          <a:blip r:embed="rId3"/>
          <a:srcRect t="16045"/>
          <a:stretch/>
        </p:blipFill>
        <p:spPr>
          <a:xfrm>
            <a:off x="-3047" y="10"/>
            <a:ext cx="12191999" cy="6857990"/>
          </a:xfrm>
          <a:prstGeom prst="rect">
            <a:avLst/>
          </a:prstGeom>
        </p:spPr>
      </p:pic>
      <p:sp>
        <p:nvSpPr>
          <p:cNvPr id="17" name="Rectangle 16">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92872-5A00-408F-AF55-439A0C6B6A15}"/>
              </a:ext>
            </a:extLst>
          </p:cNvPr>
          <p:cNvSpPr>
            <a:spLocks noGrp="1"/>
          </p:cNvSpPr>
          <p:nvPr>
            <p:ph type="title"/>
          </p:nvPr>
        </p:nvSpPr>
        <p:spPr>
          <a:xfrm>
            <a:off x="321734" y="352338"/>
            <a:ext cx="11548532" cy="4198700"/>
          </a:xfrm>
        </p:spPr>
        <p:txBody>
          <a:bodyPr vert="horz" lIns="91440" tIns="45720" rIns="91440" bIns="45720" rtlCol="0" anchor="t">
            <a:normAutofit/>
          </a:bodyPr>
          <a:lstStyle/>
          <a:p>
            <a:r>
              <a:rPr lang="en-US" sz="11500" dirty="0">
                <a:solidFill>
                  <a:schemeClr val="tx1"/>
                </a:solidFill>
              </a:rPr>
              <a:t>Project Timeline</a:t>
            </a:r>
          </a:p>
        </p:txBody>
      </p:sp>
      <p:sp>
        <p:nvSpPr>
          <p:cNvPr id="19" name="Rectangle 18">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D7EEA1-3EAF-4469-913D-D428A687B952}"/>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sz="4000" dirty="0">
                <a:solidFill>
                  <a:srgbClr val="CC66FF"/>
                </a:solidFill>
              </a:rPr>
              <a:t>Hidden Agility’s </a:t>
            </a:r>
            <a:r>
              <a:rPr lang="en-US" sz="4000" dirty="0">
                <a:solidFill>
                  <a:srgbClr val="00B0F0"/>
                </a:solidFill>
              </a:rPr>
              <a:t>Schedule</a:t>
            </a:r>
          </a:p>
        </p:txBody>
      </p:sp>
      <p:pic>
        <p:nvPicPr>
          <p:cNvPr id="4" name="Content Placeholder 3">
            <a:extLst>
              <a:ext uri="{FF2B5EF4-FFF2-40B4-BE49-F238E27FC236}">
                <a16:creationId xmlns:a16="http://schemas.microsoft.com/office/drawing/2014/main" id="{52125550-067B-4599-AA2D-FBEACABACD44}"/>
              </a:ext>
            </a:extLst>
          </p:cNvPr>
          <p:cNvPicPr>
            <a:picLocks noGrp="1" noChangeAspect="1"/>
          </p:cNvPicPr>
          <p:nvPr>
            <p:ph idx="1"/>
          </p:nvPr>
        </p:nvPicPr>
        <p:blipFill>
          <a:blip r:embed="rId3"/>
          <a:stretch>
            <a:fillRect/>
          </a:stretch>
        </p:blipFill>
        <p:spPr>
          <a:xfrm>
            <a:off x="5835849" y="563948"/>
            <a:ext cx="6076760" cy="2218016"/>
          </a:xfrm>
          <a:prstGeom prst="rect">
            <a:avLst/>
          </a:prstGeom>
        </p:spPr>
      </p:pic>
      <p:pic>
        <p:nvPicPr>
          <p:cNvPr id="5" name="Picture 4">
            <a:extLst>
              <a:ext uri="{FF2B5EF4-FFF2-40B4-BE49-F238E27FC236}">
                <a16:creationId xmlns:a16="http://schemas.microsoft.com/office/drawing/2014/main" id="{0B9FA2BC-74B7-4541-8CA4-3E40D5D2AA1D}"/>
              </a:ext>
            </a:extLst>
          </p:cNvPr>
          <p:cNvPicPr>
            <a:picLocks noChangeAspect="1"/>
          </p:cNvPicPr>
          <p:nvPr/>
        </p:nvPicPr>
        <p:blipFill>
          <a:blip r:embed="rId4"/>
          <a:stretch>
            <a:fillRect/>
          </a:stretch>
        </p:blipFill>
        <p:spPr>
          <a:xfrm>
            <a:off x="5835849" y="3013154"/>
            <a:ext cx="6076760" cy="2506662"/>
          </a:xfrm>
          <a:prstGeom prst="rect">
            <a:avLst/>
          </a:prstGeom>
        </p:spPr>
      </p:pic>
    </p:spTree>
    <p:extLst>
      <p:ext uri="{BB962C8B-B14F-4D97-AF65-F5344CB8AC3E}">
        <p14:creationId xmlns:p14="http://schemas.microsoft.com/office/powerpoint/2010/main" val="287447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D7EEA1-3EAF-4469-913D-D428A687B952}"/>
              </a:ext>
            </a:extLst>
          </p:cNvPr>
          <p:cNvSpPr>
            <a:spLocks noGrp="1"/>
          </p:cNvSpPr>
          <p:nvPr>
            <p:ph type="title"/>
          </p:nvPr>
        </p:nvSpPr>
        <p:spPr>
          <a:xfrm>
            <a:off x="837126" y="1419225"/>
            <a:ext cx="4320227" cy="2395117"/>
          </a:xfrm>
        </p:spPr>
        <p:txBody>
          <a:bodyPr vert="horz" lIns="91440" tIns="45720" rIns="91440" bIns="45720" rtlCol="0" anchor="b">
            <a:normAutofit/>
          </a:bodyPr>
          <a:lstStyle/>
          <a:p>
            <a:r>
              <a:rPr lang="en-US" sz="4000" dirty="0">
                <a:solidFill>
                  <a:srgbClr val="FF99FF"/>
                </a:solidFill>
              </a:rPr>
              <a:t>Hidden Agility’s </a:t>
            </a:r>
            <a:r>
              <a:rPr lang="en-US" sz="4000" dirty="0">
                <a:solidFill>
                  <a:schemeClr val="accent5"/>
                </a:solidFill>
              </a:rPr>
              <a:t>Schedule</a:t>
            </a:r>
          </a:p>
        </p:txBody>
      </p:sp>
      <p:pic>
        <p:nvPicPr>
          <p:cNvPr id="7" name="Picture 6">
            <a:extLst>
              <a:ext uri="{FF2B5EF4-FFF2-40B4-BE49-F238E27FC236}">
                <a16:creationId xmlns:a16="http://schemas.microsoft.com/office/drawing/2014/main" id="{0A601D79-020C-4253-B3A7-91A2366E85C1}"/>
              </a:ext>
            </a:extLst>
          </p:cNvPr>
          <p:cNvPicPr>
            <a:picLocks noChangeAspect="1"/>
          </p:cNvPicPr>
          <p:nvPr/>
        </p:nvPicPr>
        <p:blipFill>
          <a:blip r:embed="rId3"/>
          <a:stretch>
            <a:fillRect/>
          </a:stretch>
        </p:blipFill>
        <p:spPr>
          <a:xfrm>
            <a:off x="5846514" y="601197"/>
            <a:ext cx="6043387" cy="1817364"/>
          </a:xfrm>
          <a:prstGeom prst="rect">
            <a:avLst/>
          </a:prstGeom>
        </p:spPr>
      </p:pic>
      <p:pic>
        <p:nvPicPr>
          <p:cNvPr id="8" name="Picture 7">
            <a:extLst>
              <a:ext uri="{FF2B5EF4-FFF2-40B4-BE49-F238E27FC236}">
                <a16:creationId xmlns:a16="http://schemas.microsoft.com/office/drawing/2014/main" id="{01AA6ADE-B15A-490D-A8F6-61319C0B8556}"/>
              </a:ext>
            </a:extLst>
          </p:cNvPr>
          <p:cNvPicPr>
            <a:picLocks noChangeAspect="1"/>
          </p:cNvPicPr>
          <p:nvPr/>
        </p:nvPicPr>
        <p:blipFill>
          <a:blip r:embed="rId4"/>
          <a:stretch>
            <a:fillRect/>
          </a:stretch>
        </p:blipFill>
        <p:spPr>
          <a:xfrm>
            <a:off x="5846514" y="2730675"/>
            <a:ext cx="6043387" cy="1530412"/>
          </a:xfrm>
          <a:prstGeom prst="rect">
            <a:avLst/>
          </a:prstGeom>
        </p:spPr>
      </p:pic>
    </p:spTree>
    <p:extLst>
      <p:ext uri="{BB962C8B-B14F-4D97-AF65-F5344CB8AC3E}">
        <p14:creationId xmlns:p14="http://schemas.microsoft.com/office/powerpoint/2010/main" val="34397707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9CAB10F-35A9-40D5-8148-AC58E940BC07}"/>
              </a:ext>
            </a:extLst>
          </p:cNvPr>
          <p:cNvPicPr>
            <a:picLocks noChangeAspect="1"/>
          </p:cNvPicPr>
          <p:nvPr/>
        </p:nvPicPr>
        <p:blipFill rotWithShape="1">
          <a:blip r:embed="rId3"/>
          <a:srcRect t="5659" b="10071"/>
          <a:stretch/>
        </p:blipFill>
        <p:spPr>
          <a:xfrm>
            <a:off x="-3047" y="10"/>
            <a:ext cx="12191999" cy="6857990"/>
          </a:xfrm>
          <a:prstGeom prst="rect">
            <a:avLst/>
          </a:prstGeom>
        </p:spPr>
      </p:pic>
      <p:sp>
        <p:nvSpPr>
          <p:cNvPr id="17" name="Rectangle 16">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B15C8-04E6-443C-8B3F-DCD661BB2C1D}"/>
              </a:ext>
            </a:extLst>
          </p:cNvPr>
          <p:cNvSpPr>
            <a:spLocks noGrp="1"/>
          </p:cNvSpPr>
          <p:nvPr>
            <p:ph type="title"/>
          </p:nvPr>
        </p:nvSpPr>
        <p:spPr>
          <a:xfrm>
            <a:off x="321734" y="352338"/>
            <a:ext cx="11548532" cy="4198700"/>
          </a:xfrm>
        </p:spPr>
        <p:txBody>
          <a:bodyPr vert="horz" lIns="91440" tIns="45720" rIns="91440" bIns="45720" rtlCol="0" anchor="t">
            <a:normAutofit/>
          </a:bodyPr>
          <a:lstStyle/>
          <a:p>
            <a:r>
              <a:rPr lang="en-US" sz="10600" dirty="0">
                <a:solidFill>
                  <a:schemeClr val="bg1"/>
                </a:solidFill>
              </a:rPr>
              <a:t>Retrospectives</a:t>
            </a:r>
          </a:p>
        </p:txBody>
      </p:sp>
      <p:sp>
        <p:nvSpPr>
          <p:cNvPr id="19" name="Rectangle 18">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53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7C73B-E87F-4CE7-9D06-5D1FEEA96FEB}"/>
              </a:ext>
            </a:extLst>
          </p:cNvPr>
          <p:cNvSpPr>
            <a:spLocks noGrp="1"/>
          </p:cNvSpPr>
          <p:nvPr>
            <p:ph type="title"/>
          </p:nvPr>
        </p:nvSpPr>
        <p:spPr>
          <a:xfrm>
            <a:off x="746228" y="1037967"/>
            <a:ext cx="3054091" cy="4709131"/>
          </a:xfrm>
        </p:spPr>
        <p:txBody>
          <a:bodyPr anchor="ctr">
            <a:normAutofit/>
          </a:bodyPr>
          <a:lstStyle/>
          <a:p>
            <a:r>
              <a:rPr lang="en-US">
                <a:solidFill>
                  <a:schemeClr val="bg1">
                    <a:lumMod val="85000"/>
                    <a:lumOff val="15000"/>
                  </a:schemeClr>
                </a:solidFill>
              </a:rPr>
              <a:t>Top voted results</a:t>
            </a: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F83A7968-65B9-4F8E-AB0D-F8BCF9BF4DC7}"/>
              </a:ext>
            </a:extLst>
          </p:cNvPr>
          <p:cNvGraphicFramePr>
            <a:graphicFrameLocks noGrp="1"/>
          </p:cNvGraphicFramePr>
          <p:nvPr>
            <p:ph idx="1"/>
            <p:extLst>
              <p:ext uri="{D42A27DB-BD31-4B8C-83A1-F6EECF244321}">
                <p14:modId xmlns:p14="http://schemas.microsoft.com/office/powerpoint/2010/main" val="767103708"/>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40441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17">
            <a:extLst>
              <a:ext uri="{FF2B5EF4-FFF2-40B4-BE49-F238E27FC236}">
                <a16:creationId xmlns:a16="http://schemas.microsoft.com/office/drawing/2014/main" id="{1BA4E304-2572-4A41-8A78-45E2910CE2AD}"/>
              </a:ext>
            </a:extLst>
          </p:cNvPr>
          <p:cNvPicPr>
            <a:picLocks noChangeAspect="1"/>
          </p:cNvPicPr>
          <p:nvPr/>
        </p:nvPicPr>
        <p:blipFill rotWithShape="1">
          <a:blip r:embed="rId3"/>
          <a:srcRect t="3326" b="12405"/>
          <a:stretch/>
        </p:blipFill>
        <p:spPr>
          <a:xfrm>
            <a:off x="20" y="10"/>
            <a:ext cx="12191980" cy="6857990"/>
          </a:xfrm>
          <a:prstGeom prst="rect">
            <a:avLst/>
          </a:prstGeom>
        </p:spPr>
      </p:pic>
      <p:sp>
        <p:nvSpPr>
          <p:cNvPr id="55" name="Rectangle 5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DC1E67">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DC1E67">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EA3B27-ED01-49BE-8837-F97C13438955}"/>
              </a:ext>
            </a:extLst>
          </p:cNvPr>
          <p:cNvSpPr>
            <a:spLocks noGrp="1"/>
          </p:cNvSpPr>
          <p:nvPr>
            <p:ph type="title"/>
          </p:nvPr>
        </p:nvSpPr>
        <p:spPr>
          <a:xfrm>
            <a:off x="436882" y="1303020"/>
            <a:ext cx="3703320" cy="3699365"/>
          </a:xfrm>
        </p:spPr>
        <p:txBody>
          <a:bodyPr vert="horz" lIns="91440" tIns="45720" rIns="91440" bIns="45720" rtlCol="0" anchor="b">
            <a:normAutofit fontScale="90000"/>
          </a:bodyPr>
          <a:lstStyle/>
          <a:p>
            <a:r>
              <a:rPr lang="en-US" sz="3600" dirty="0">
                <a:solidFill>
                  <a:srgbClr val="FFFFFF"/>
                </a:solidFill>
              </a:rPr>
              <a:t>Conclusion</a:t>
            </a:r>
            <a:br>
              <a:rPr lang="en-US" sz="3600" dirty="0">
                <a:solidFill>
                  <a:srgbClr val="FFFFFF"/>
                </a:solidFill>
              </a:rPr>
            </a:br>
            <a:br>
              <a:rPr lang="en-US" sz="3600" dirty="0">
                <a:solidFill>
                  <a:srgbClr val="FFFFFF"/>
                </a:solidFill>
              </a:rPr>
            </a:br>
            <a:br>
              <a:rPr lang="en-US" sz="3600" dirty="0">
                <a:solidFill>
                  <a:srgbClr val="FFFFFF"/>
                </a:solidFill>
              </a:rPr>
            </a:br>
            <a:br>
              <a:rPr lang="en-US" sz="3600">
                <a:solidFill>
                  <a:srgbClr val="FFFFFF"/>
                </a:solidFill>
              </a:rPr>
            </a:br>
            <a:r>
              <a:rPr lang="en-US" sz="2000" cap="none">
                <a:solidFill>
                  <a:srgbClr val="FFFFFF"/>
                </a:solidFill>
              </a:rPr>
              <a:t>GitHub </a:t>
            </a:r>
            <a:r>
              <a:rPr lang="en-US" sz="2000" cap="none" dirty="0">
                <a:solidFill>
                  <a:srgbClr val="FFFFFF"/>
                </a:solidFill>
              </a:rPr>
              <a:t>Link</a:t>
            </a:r>
            <a:br>
              <a:rPr lang="en-US" sz="3600" dirty="0">
                <a:solidFill>
                  <a:srgbClr val="FFFFFF"/>
                </a:solidFill>
              </a:rPr>
            </a:br>
            <a:r>
              <a:rPr lang="en-US" sz="1800" cap="none" dirty="0">
                <a:hlinkClick r:id="rId4"/>
              </a:rPr>
              <a:t>https://github.com/jazzymaya/hiddenagility/wiki</a:t>
            </a:r>
            <a:br>
              <a:rPr lang="en-US" sz="1800" cap="none" dirty="0"/>
            </a:br>
            <a:br>
              <a:rPr lang="en-US" sz="3600" dirty="0"/>
            </a:br>
            <a:endParaRPr lang="en-US" sz="3600" dirty="0">
              <a:solidFill>
                <a:srgbClr val="FFFFFF"/>
              </a:solidFill>
            </a:endParaRPr>
          </a:p>
        </p:txBody>
      </p:sp>
    </p:spTree>
    <p:extLst>
      <p:ext uri="{BB962C8B-B14F-4D97-AF65-F5344CB8AC3E}">
        <p14:creationId xmlns:p14="http://schemas.microsoft.com/office/powerpoint/2010/main" val="123874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CA02EFF-FF42-4E86-8BB5-8A73797803ED}"/>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agenda</a:t>
            </a:r>
          </a:p>
        </p:txBody>
      </p:sp>
      <p:sp>
        <p:nvSpPr>
          <p:cNvPr id="11"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97C069E-AF32-4F26-9ABF-17A9D02586A0}"/>
              </a:ext>
            </a:extLst>
          </p:cNvPr>
          <p:cNvGraphicFramePr>
            <a:graphicFrameLocks noGrp="1"/>
          </p:cNvGraphicFramePr>
          <p:nvPr>
            <p:ph idx="1"/>
            <p:extLst>
              <p:ext uri="{D42A27DB-BD31-4B8C-83A1-F6EECF244321}">
                <p14:modId xmlns:p14="http://schemas.microsoft.com/office/powerpoint/2010/main" val="370596815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145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DFE8CB-2807-4823-982E-3FA4589A01E0}"/>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Project description</a:t>
            </a:r>
          </a:p>
        </p:txBody>
      </p:sp>
      <p:sp>
        <p:nvSpPr>
          <p:cNvPr id="21" name="Rectangle 2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11593F7E-A98E-40E6-A730-17D5E682055D}"/>
              </a:ext>
            </a:extLst>
          </p:cNvPr>
          <p:cNvPicPr>
            <a:picLocks noChangeAspect="1"/>
          </p:cNvPicPr>
          <p:nvPr/>
        </p:nvPicPr>
        <p:blipFill rotWithShape="1">
          <a:blip r:embed="rId3"/>
          <a:srcRect r="26633" b="-1"/>
          <a:stretch/>
        </p:blipFill>
        <p:spPr>
          <a:xfrm>
            <a:off x="4654295" y="10"/>
            <a:ext cx="7537705" cy="6857990"/>
          </a:xfrm>
          <a:prstGeom prst="rect">
            <a:avLst/>
          </a:prstGeom>
        </p:spPr>
      </p:pic>
    </p:spTree>
    <p:extLst>
      <p:ext uri="{BB962C8B-B14F-4D97-AF65-F5344CB8AC3E}">
        <p14:creationId xmlns:p14="http://schemas.microsoft.com/office/powerpoint/2010/main" val="27601806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7332-29D0-49A2-AEA1-71516A33D5E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E1A555F-E62E-4840-8849-811237BD40ED}"/>
              </a:ext>
            </a:extLst>
          </p:cNvPr>
          <p:cNvSpPr>
            <a:spLocks noGrp="1"/>
          </p:cNvSpPr>
          <p:nvPr>
            <p:ph idx="1"/>
          </p:nvPr>
        </p:nvSpPr>
        <p:spPr/>
        <p:txBody>
          <a:bodyPr>
            <a:normAutofit fontScale="85000" lnSpcReduction="20000"/>
          </a:bodyPr>
          <a:lstStyle/>
          <a:p>
            <a:pPr marL="342900" indent="-342900">
              <a:buFont typeface="+mj-lt"/>
              <a:buAutoNum type="arabicPeriod"/>
            </a:pPr>
            <a:r>
              <a:rPr lang="en-US" sz="2800" err="1"/>
              <a:t>SymCheck</a:t>
            </a:r>
            <a:r>
              <a:rPr lang="en-US" sz="2800" dirty="0"/>
              <a:t> is an open web application that allows users to upload images of concerning conditions and/or written symptoms in order to receive a cursory diagnosis. </a:t>
            </a:r>
          </a:p>
          <a:p>
            <a:pPr marL="666750" lvl="1" indent="-342900">
              <a:buFont typeface="+mj-lt"/>
              <a:buAutoNum type="arabicPeriod"/>
            </a:pPr>
            <a:r>
              <a:rPr lang="en-US" sz="2400" dirty="0"/>
              <a:t>If it’s a severe condition/illness, the application will tell the user to seek medical attention and assist him or her in finding nearby medical facilities via a location prompt.</a:t>
            </a:r>
          </a:p>
          <a:p>
            <a:pPr marL="342900" indent="-342900">
              <a:buFont typeface="+mj-lt"/>
              <a:buAutoNum type="arabicPeriod"/>
            </a:pPr>
            <a:r>
              <a:rPr lang="en-US" sz="2800" dirty="0"/>
              <a:t>This application is primarily for users who want to self-diagnose themselves for any reason.</a:t>
            </a:r>
          </a:p>
          <a:p>
            <a:pPr marL="342900" indent="-342900">
              <a:buFont typeface="+mj-lt"/>
              <a:buAutoNum type="arabicPeriod"/>
            </a:pPr>
            <a:r>
              <a:rPr lang="en-US" sz="2800"/>
              <a:t>This project will be based on the use of machine learning algorithms to </a:t>
            </a:r>
            <a:r>
              <a:rPr lang="en-US" sz="2800" dirty="0"/>
              <a:t>make accurate predictions, and will utilize languages such as Python, HTML, CSS,</a:t>
            </a:r>
            <a:endParaRPr lang="en-US" sz="2800">
              <a:solidFill>
                <a:srgbClr val="FF0000"/>
              </a:solidFill>
            </a:endParaRPr>
          </a:p>
        </p:txBody>
      </p:sp>
    </p:spTree>
    <p:extLst>
      <p:ext uri="{BB962C8B-B14F-4D97-AF65-F5344CB8AC3E}">
        <p14:creationId xmlns:p14="http://schemas.microsoft.com/office/powerpoint/2010/main" val="409345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0" name="Rectangle 4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FDFEE13-532A-48DD-B043-6BC28A218613}"/>
              </a:ext>
            </a:extLst>
          </p:cNvPr>
          <p:cNvPicPr>
            <a:picLocks noChangeAspect="1"/>
          </p:cNvPicPr>
          <p:nvPr/>
        </p:nvPicPr>
        <p:blipFill rotWithShape="1">
          <a:blip r:embed="rId3"/>
          <a:srcRect r="888" b="-1"/>
          <a:stretch/>
        </p:blipFill>
        <p:spPr>
          <a:xfrm>
            <a:off x="-15531" y="10"/>
            <a:ext cx="12191980" cy="6857990"/>
          </a:xfrm>
          <a:prstGeom prst="rect">
            <a:avLst/>
          </a:prstGeom>
        </p:spPr>
      </p:pic>
      <p:sp>
        <p:nvSpPr>
          <p:cNvPr id="52" name="Rectangle 5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22C818ED-8AE7-4F62-A257-F74600663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659" y="455955"/>
            <a:ext cx="3703320" cy="94997"/>
          </a:xfrm>
          <a:prstGeom prst="rect">
            <a:avLst/>
          </a:prstGeom>
          <a:solidFill>
            <a:srgbClr val="53D4E5">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FDB4AB29-9860-462E-B579-181B5532A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53D4E5">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47819E-E654-4125-97B1-E41849E6B2B2}"/>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Market analysis</a:t>
            </a:r>
          </a:p>
        </p:txBody>
      </p:sp>
    </p:spTree>
    <p:extLst>
      <p:ext uri="{BB962C8B-B14F-4D97-AF65-F5344CB8AC3E}">
        <p14:creationId xmlns:p14="http://schemas.microsoft.com/office/powerpoint/2010/main" val="364772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5769-D9A0-44AF-BD14-9475659228DE}"/>
              </a:ext>
            </a:extLst>
          </p:cNvPr>
          <p:cNvSpPr>
            <a:spLocks noGrp="1"/>
          </p:cNvSpPr>
          <p:nvPr>
            <p:ph type="title"/>
          </p:nvPr>
        </p:nvSpPr>
        <p:spPr/>
        <p:txBody>
          <a:bodyPr/>
          <a:lstStyle/>
          <a:p>
            <a:r>
              <a:rPr lang="en-US" dirty="0"/>
              <a:t>Market analysis</a:t>
            </a:r>
          </a:p>
        </p:txBody>
      </p:sp>
      <p:graphicFrame>
        <p:nvGraphicFramePr>
          <p:cNvPr id="5" name="Table 5">
            <a:extLst>
              <a:ext uri="{FF2B5EF4-FFF2-40B4-BE49-F238E27FC236}">
                <a16:creationId xmlns:a16="http://schemas.microsoft.com/office/drawing/2014/main" id="{539A08CA-0D47-4265-AB6A-BFCA20A99771}"/>
              </a:ext>
            </a:extLst>
          </p:cNvPr>
          <p:cNvGraphicFramePr>
            <a:graphicFrameLocks noGrp="1"/>
          </p:cNvGraphicFramePr>
          <p:nvPr>
            <p:ph idx="1"/>
            <p:extLst>
              <p:ext uri="{D42A27DB-BD31-4B8C-83A1-F6EECF244321}">
                <p14:modId xmlns:p14="http://schemas.microsoft.com/office/powerpoint/2010/main" val="3922470264"/>
              </p:ext>
            </p:extLst>
          </p:nvPr>
        </p:nvGraphicFramePr>
        <p:xfrm>
          <a:off x="581025" y="2341563"/>
          <a:ext cx="11029948" cy="2931160"/>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058814855"/>
                    </a:ext>
                  </a:extLst>
                </a:gridCol>
                <a:gridCol w="2757487">
                  <a:extLst>
                    <a:ext uri="{9D8B030D-6E8A-4147-A177-3AD203B41FA5}">
                      <a16:colId xmlns:a16="http://schemas.microsoft.com/office/drawing/2014/main" val="4242376935"/>
                    </a:ext>
                  </a:extLst>
                </a:gridCol>
                <a:gridCol w="2757487">
                  <a:extLst>
                    <a:ext uri="{9D8B030D-6E8A-4147-A177-3AD203B41FA5}">
                      <a16:colId xmlns:a16="http://schemas.microsoft.com/office/drawing/2014/main" val="295679113"/>
                    </a:ext>
                  </a:extLst>
                </a:gridCol>
                <a:gridCol w="2757487">
                  <a:extLst>
                    <a:ext uri="{9D8B030D-6E8A-4147-A177-3AD203B41FA5}">
                      <a16:colId xmlns:a16="http://schemas.microsoft.com/office/drawing/2014/main" val="3362209620"/>
                    </a:ext>
                  </a:extLst>
                </a:gridCol>
              </a:tblGrid>
              <a:tr h="370840">
                <a:tc>
                  <a:txBody>
                    <a:bodyPr/>
                    <a:lstStyle/>
                    <a:p>
                      <a:r>
                        <a:rPr lang="en-US" dirty="0"/>
                        <a:t>App Name</a:t>
                      </a:r>
                    </a:p>
                  </a:txBody>
                  <a:tcPr/>
                </a:tc>
                <a:tc>
                  <a:txBody>
                    <a:bodyPr/>
                    <a:lstStyle/>
                    <a:p>
                      <a:r>
                        <a:rPr lang="en-US" dirty="0"/>
                        <a:t>Platform</a:t>
                      </a:r>
                    </a:p>
                  </a:txBody>
                  <a:tcPr/>
                </a:tc>
                <a:tc>
                  <a:txBody>
                    <a:bodyPr/>
                    <a:lstStyle/>
                    <a:p>
                      <a:r>
                        <a:rPr lang="en-US" dirty="0"/>
                        <a:t>Upload Images</a:t>
                      </a:r>
                    </a:p>
                  </a:txBody>
                  <a:tcPr/>
                </a:tc>
                <a:tc>
                  <a:txBody>
                    <a:bodyPr/>
                    <a:lstStyle/>
                    <a:p>
                      <a:r>
                        <a:rPr lang="en-US" dirty="0"/>
                        <a:t>Other functionalities</a:t>
                      </a:r>
                    </a:p>
                  </a:txBody>
                  <a:tcPr/>
                </a:tc>
                <a:extLst>
                  <a:ext uri="{0D108BD9-81ED-4DB2-BD59-A6C34878D82A}">
                    <a16:rowId xmlns:a16="http://schemas.microsoft.com/office/drawing/2014/main" val="2924638711"/>
                  </a:ext>
                </a:extLst>
              </a:tr>
              <a:tr h="370840">
                <a:tc>
                  <a:txBody>
                    <a:bodyPr/>
                    <a:lstStyle/>
                    <a:p>
                      <a:r>
                        <a:rPr lang="en-US" dirty="0" err="1"/>
                        <a:t>SymCheck</a:t>
                      </a:r>
                      <a:endParaRPr lang="en-US" dirty="0"/>
                    </a:p>
                  </a:txBody>
                  <a:tcPr/>
                </a:tc>
                <a:tc>
                  <a:txBody>
                    <a:bodyPr/>
                    <a:lstStyle/>
                    <a:p>
                      <a:r>
                        <a:rPr lang="en-US" dirty="0"/>
                        <a:t>Web Application</a:t>
                      </a:r>
                    </a:p>
                  </a:txBody>
                  <a:tcPr/>
                </a:tc>
                <a:tc>
                  <a:txBody>
                    <a:bodyPr/>
                    <a:lstStyle/>
                    <a:p>
                      <a:r>
                        <a:rPr lang="en-US" dirty="0"/>
                        <a:t>Yes</a:t>
                      </a:r>
                    </a:p>
                  </a:txBody>
                  <a:tcPr/>
                </a:tc>
                <a:tc>
                  <a:txBody>
                    <a:bodyPr/>
                    <a:lstStyle/>
                    <a:p>
                      <a:r>
                        <a:rPr lang="en-US" dirty="0"/>
                        <a:t>Show nearby hospitals if illness is severe</a:t>
                      </a:r>
                    </a:p>
                  </a:txBody>
                  <a:tcPr/>
                </a:tc>
                <a:extLst>
                  <a:ext uri="{0D108BD9-81ED-4DB2-BD59-A6C34878D82A}">
                    <a16:rowId xmlns:a16="http://schemas.microsoft.com/office/drawing/2014/main" val="237620915"/>
                  </a:ext>
                </a:extLst>
              </a:tr>
              <a:tr h="370840">
                <a:tc>
                  <a:txBody>
                    <a:bodyPr/>
                    <a:lstStyle/>
                    <a:p>
                      <a:r>
                        <a:rPr lang="en-US"/>
                        <a:t>AskMD (Sharecare)</a:t>
                      </a:r>
                      <a:endParaRPr lang="en-US" dirty="0"/>
                    </a:p>
                  </a:txBody>
                  <a:tcPr/>
                </a:tc>
                <a:tc>
                  <a:txBody>
                    <a:bodyPr/>
                    <a:lstStyle/>
                    <a:p>
                      <a:r>
                        <a:rPr lang="en-US"/>
                        <a:t>Mobile and Web Application</a:t>
                      </a:r>
                      <a:endParaRPr lang="en-US" dirty="0"/>
                    </a:p>
                  </a:txBody>
                  <a:tcPr/>
                </a:tc>
                <a:tc>
                  <a:txBody>
                    <a:bodyPr/>
                    <a:lstStyle/>
                    <a:p>
                      <a:r>
                        <a:rPr lang="en-US" dirty="0"/>
                        <a:t>No</a:t>
                      </a:r>
                    </a:p>
                  </a:txBody>
                  <a:tcPr/>
                </a:tc>
                <a:tc>
                  <a:txBody>
                    <a:bodyPr/>
                    <a:lstStyle/>
                    <a:p>
                      <a:r>
                        <a:rPr lang="en-US" dirty="0"/>
                        <a:t>Microphone voice feature for ease of use</a:t>
                      </a:r>
                    </a:p>
                  </a:txBody>
                  <a:tcPr/>
                </a:tc>
                <a:extLst>
                  <a:ext uri="{0D108BD9-81ED-4DB2-BD59-A6C34878D82A}">
                    <a16:rowId xmlns:a16="http://schemas.microsoft.com/office/drawing/2014/main" val="2920734602"/>
                  </a:ext>
                </a:extLst>
              </a:tr>
              <a:tr h="370840">
                <a:tc>
                  <a:txBody>
                    <a:bodyPr/>
                    <a:lstStyle/>
                    <a:p>
                      <a:pPr lvl="0">
                        <a:buNone/>
                      </a:pPr>
                      <a:r>
                        <a:rPr lang="en-US" dirty="0"/>
                        <a:t>Mayo Clinic</a:t>
                      </a:r>
                      <a:endParaRPr lang="en-US"/>
                    </a:p>
                  </a:txBody>
                  <a:tcPr/>
                </a:tc>
                <a:tc>
                  <a:txBody>
                    <a:bodyPr/>
                    <a:lstStyle/>
                    <a:p>
                      <a:pPr lvl="0">
                        <a:buNone/>
                      </a:pPr>
                      <a:r>
                        <a:rPr lang="en-US" dirty="0"/>
                        <a:t>Web Application</a:t>
                      </a:r>
                    </a:p>
                  </a:txBody>
                  <a:tcPr/>
                </a:tc>
                <a:tc>
                  <a:txBody>
                    <a:bodyPr/>
                    <a:lstStyle/>
                    <a:p>
                      <a:pPr lvl="0">
                        <a:buNone/>
                      </a:pPr>
                      <a:r>
                        <a:rPr lang="en-US" dirty="0"/>
                        <a:t>No</a:t>
                      </a:r>
                    </a:p>
                  </a:txBody>
                  <a:tcPr/>
                </a:tc>
                <a:tc>
                  <a:txBody>
                    <a:bodyPr/>
                    <a:lstStyle/>
                    <a:p>
                      <a:pPr lvl="0">
                        <a:buNone/>
                      </a:pPr>
                      <a:r>
                        <a:rPr lang="en-US" dirty="0"/>
                        <a:t>Sidebar when to seek medical care</a:t>
                      </a:r>
                    </a:p>
                  </a:txBody>
                  <a:tcPr/>
                </a:tc>
                <a:extLst>
                  <a:ext uri="{0D108BD9-81ED-4DB2-BD59-A6C34878D82A}">
                    <a16:rowId xmlns:a16="http://schemas.microsoft.com/office/drawing/2014/main" val="3093070071"/>
                  </a:ext>
                </a:extLst>
              </a:tr>
              <a:tr h="370840">
                <a:tc>
                  <a:txBody>
                    <a:bodyPr/>
                    <a:lstStyle/>
                    <a:p>
                      <a:r>
                        <a:rPr lang="en-US"/>
                        <a:t>Symptomate</a:t>
                      </a:r>
                      <a:endParaRPr lang="en-US" dirty="0" err="1"/>
                    </a:p>
                  </a:txBody>
                  <a:tcPr/>
                </a:tc>
                <a:tc>
                  <a:txBody>
                    <a:bodyPr/>
                    <a:lstStyle/>
                    <a:p>
                      <a:r>
                        <a:rPr lang="en-US"/>
                        <a:t>Mobile and Web Application</a:t>
                      </a:r>
                      <a:endParaRPr lang="en-US" dirty="0"/>
                    </a:p>
                  </a:txBody>
                  <a:tcPr/>
                </a:tc>
                <a:tc>
                  <a:txBody>
                    <a:bodyPr/>
                    <a:lstStyle/>
                    <a:p>
                      <a:r>
                        <a:rPr lang="en-US" dirty="0"/>
                        <a:t>No</a:t>
                      </a:r>
                    </a:p>
                  </a:txBody>
                  <a:tcPr/>
                </a:tc>
                <a:tc>
                  <a:txBody>
                    <a:bodyPr/>
                    <a:lstStyle/>
                    <a:p>
                      <a:r>
                        <a:rPr lang="en-US"/>
                        <a:t>Graphical representation of affected area</a:t>
                      </a:r>
                      <a:endParaRPr lang="en-US" dirty="0"/>
                    </a:p>
                  </a:txBody>
                  <a:tcPr/>
                </a:tc>
                <a:extLst>
                  <a:ext uri="{0D108BD9-81ED-4DB2-BD59-A6C34878D82A}">
                    <a16:rowId xmlns:a16="http://schemas.microsoft.com/office/drawing/2014/main" val="706158075"/>
                  </a:ext>
                </a:extLst>
              </a:tr>
            </a:tbl>
          </a:graphicData>
        </a:graphic>
      </p:graphicFrame>
    </p:spTree>
    <p:extLst>
      <p:ext uri="{BB962C8B-B14F-4D97-AF65-F5344CB8AC3E}">
        <p14:creationId xmlns:p14="http://schemas.microsoft.com/office/powerpoint/2010/main" val="108044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32E24-3E7C-47B1-8B35-F869E2FC6D9A}"/>
              </a:ext>
            </a:extLst>
          </p:cNvPr>
          <p:cNvSpPr>
            <a:spLocks noGrp="1"/>
          </p:cNvSpPr>
          <p:nvPr>
            <p:ph type="ctrTitle"/>
          </p:nvPr>
        </p:nvSpPr>
        <p:spPr>
          <a:xfrm>
            <a:off x="783771" y="1066800"/>
            <a:ext cx="5727760" cy="4724400"/>
          </a:xfrm>
        </p:spPr>
        <p:txBody>
          <a:bodyPr anchor="ctr">
            <a:normAutofit/>
          </a:bodyPr>
          <a:lstStyle/>
          <a:p>
            <a:pPr algn="r"/>
            <a:r>
              <a:rPr lang="en-US" sz="6600" dirty="0">
                <a:solidFill>
                  <a:srgbClr val="FFFFFF">
                    <a:alpha val="90000"/>
                  </a:srgbClr>
                </a:solidFill>
              </a:rPr>
              <a:t>personas</a:t>
            </a:r>
          </a:p>
        </p:txBody>
      </p:sp>
      <p:sp>
        <p:nvSpPr>
          <p:cNvPr id="4" name="Subtitle 3">
            <a:extLst>
              <a:ext uri="{FF2B5EF4-FFF2-40B4-BE49-F238E27FC236}">
                <a16:creationId xmlns:a16="http://schemas.microsoft.com/office/drawing/2014/main" id="{B1A4741C-AC4E-4149-B6AB-B9B91B18521F}"/>
              </a:ext>
            </a:extLst>
          </p:cNvPr>
          <p:cNvSpPr>
            <a:spLocks noGrp="1"/>
          </p:cNvSpPr>
          <p:nvPr>
            <p:ph type="subTitle" idx="1"/>
          </p:nvPr>
        </p:nvSpPr>
        <p:spPr>
          <a:xfrm>
            <a:off x="7534655" y="1066800"/>
            <a:ext cx="3405015" cy="4724400"/>
          </a:xfrm>
          <a:ln w="57150">
            <a:noFill/>
          </a:ln>
        </p:spPr>
        <p:txBody>
          <a:bodyPr anchor="ctr">
            <a:normAutofit/>
          </a:bodyPr>
          <a:lstStyle/>
          <a:p>
            <a:r>
              <a:rPr lang="en-US" sz="2800">
                <a:solidFill>
                  <a:srgbClr val="FFFFFF"/>
                </a:solidFill>
              </a:rPr>
              <a:t>Working Adult</a:t>
            </a:r>
            <a:endParaRPr lang="en-US" sz="2800" dirty="0">
              <a:solidFill>
                <a:srgbClr val="FFFFFF"/>
              </a:solidFill>
            </a:endParaRPr>
          </a:p>
          <a:p>
            <a:r>
              <a:rPr lang="en-US" sz="2800">
                <a:solidFill>
                  <a:srgbClr val="FFFFFF"/>
                </a:solidFill>
              </a:rPr>
              <a:t>College Student</a:t>
            </a:r>
            <a:endParaRPr lang="en-US" sz="2800" dirty="0">
              <a:solidFill>
                <a:srgbClr val="FFFFFF"/>
              </a:solidFill>
            </a:endParaRPr>
          </a:p>
          <a:p>
            <a:r>
              <a:rPr lang="en-US" sz="2800" dirty="0">
                <a:solidFill>
                  <a:srgbClr val="FFFFFF"/>
                </a:solidFill>
              </a:rPr>
              <a:t>Nurse</a:t>
            </a:r>
          </a:p>
          <a:p>
            <a:endParaRPr lang="en-US" sz="2800" dirty="0">
              <a:solidFill>
                <a:srgbClr val="FFFFFF"/>
              </a:solidFill>
            </a:endParaRPr>
          </a:p>
          <a:p>
            <a:endParaRPr lang="en-US" sz="2800" dirty="0">
              <a:solidFill>
                <a:srgbClr val="FFFFFF"/>
              </a:solidFill>
            </a:endParaRPr>
          </a:p>
        </p:txBody>
      </p:sp>
      <p:sp>
        <p:nvSpPr>
          <p:cNvPr id="18" name="Rectangle 10">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47408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7F2BB43-1E8B-40A7-9733-9AEE76BFE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F2499BD-C67D-4CD4-9747-4DCC7EF1F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0D02CAC-A533-4E24-84A6-B3171E16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44DBAF48-B17B-4AA7-9E99-4EC0C990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0BC7D8D8-6155-4B15-9777-B5289E65B2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
          <a:stretch/>
        </p:blipFill>
        <p:spPr bwMode="auto">
          <a:xfrm>
            <a:off x="446534" y="548640"/>
            <a:ext cx="4993484" cy="359895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4BC807-15A5-4D27-86AA-551ED41AB2A0}"/>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dirty="0">
                <a:solidFill>
                  <a:srgbClr val="FFFFFF"/>
                </a:solidFill>
              </a:rPr>
              <a:t>Persona #1: working adult</a:t>
            </a:r>
          </a:p>
        </p:txBody>
      </p:sp>
      <p:sp>
        <p:nvSpPr>
          <p:cNvPr id="5" name="TextBox 4">
            <a:extLst>
              <a:ext uri="{FF2B5EF4-FFF2-40B4-BE49-F238E27FC236}">
                <a16:creationId xmlns:a16="http://schemas.microsoft.com/office/drawing/2014/main" id="{45603A9E-3F92-4CE7-B4D3-7B9922B1F76D}"/>
              </a:ext>
            </a:extLst>
          </p:cNvPr>
          <p:cNvSpPr txBox="1"/>
          <p:nvPr/>
        </p:nvSpPr>
        <p:spPr>
          <a:xfrm>
            <a:off x="5673547" y="467435"/>
            <a:ext cx="1287653" cy="461665"/>
          </a:xfrm>
          <a:prstGeom prst="rect">
            <a:avLst/>
          </a:prstGeom>
          <a:noFill/>
        </p:spPr>
        <p:txBody>
          <a:bodyPr wrap="square" lIns="91440" tIns="45720" rIns="91440" bIns="45720" rtlCol="0" anchor="t">
            <a:spAutoFit/>
          </a:bodyPr>
          <a:lstStyle/>
          <a:p>
            <a:pPr>
              <a:spcAft>
                <a:spcPts val="600"/>
              </a:spcAft>
            </a:pPr>
            <a:r>
              <a:rPr lang="en-US" sz="2400" b="1" dirty="0"/>
              <a:t>Details</a:t>
            </a:r>
          </a:p>
        </p:txBody>
      </p:sp>
      <p:sp>
        <p:nvSpPr>
          <p:cNvPr id="16" name="TextBox 15">
            <a:extLst>
              <a:ext uri="{FF2B5EF4-FFF2-40B4-BE49-F238E27FC236}">
                <a16:creationId xmlns:a16="http://schemas.microsoft.com/office/drawing/2014/main" id="{F79E7D39-8344-4261-9F5C-1601A7A8AD35}"/>
              </a:ext>
            </a:extLst>
          </p:cNvPr>
          <p:cNvSpPr txBox="1"/>
          <p:nvPr/>
        </p:nvSpPr>
        <p:spPr>
          <a:xfrm>
            <a:off x="9468843" y="439728"/>
            <a:ext cx="1066635" cy="461665"/>
          </a:xfrm>
          <a:prstGeom prst="rect">
            <a:avLst/>
          </a:prstGeom>
          <a:noFill/>
        </p:spPr>
        <p:txBody>
          <a:bodyPr wrap="square" rtlCol="0">
            <a:spAutoFit/>
          </a:bodyPr>
          <a:lstStyle/>
          <a:p>
            <a:pPr>
              <a:spcAft>
                <a:spcPts val="600"/>
              </a:spcAft>
            </a:pPr>
            <a:r>
              <a:rPr lang="en-US" sz="2400" b="1" dirty="0"/>
              <a:t>Goals</a:t>
            </a:r>
            <a:endParaRPr lang="en-US" b="1" dirty="0"/>
          </a:p>
        </p:txBody>
      </p:sp>
      <p:sp>
        <p:nvSpPr>
          <p:cNvPr id="6" name="TextBox 5">
            <a:extLst>
              <a:ext uri="{FF2B5EF4-FFF2-40B4-BE49-F238E27FC236}">
                <a16:creationId xmlns:a16="http://schemas.microsoft.com/office/drawing/2014/main" id="{17FFF7B1-9DC2-4097-B38A-F65CF481AAA6}"/>
              </a:ext>
            </a:extLst>
          </p:cNvPr>
          <p:cNvSpPr txBox="1"/>
          <p:nvPr/>
        </p:nvSpPr>
        <p:spPr>
          <a:xfrm>
            <a:off x="5061811" y="902399"/>
            <a:ext cx="3067613" cy="3416320"/>
          </a:xfrm>
          <a:prstGeom prst="rect">
            <a:avLst/>
          </a:prstGeom>
          <a:noFill/>
        </p:spPr>
        <p:txBody>
          <a:bodyPr wrap="square" lIns="91440" tIns="45720" rIns="91440" bIns="45720" rtlCol="0" anchor="t">
            <a:spAutoFit/>
          </a:bodyPr>
          <a:lstStyle/>
          <a:p>
            <a:r>
              <a:rPr lang="en-US" dirty="0"/>
              <a:t>Cindy is a 32-year old single mother with 2 boys: Adrian(4 years old) and Simon(6 years old). She also has a full-time job as a business analyst, working 80 hours a week. Simon has a rash starting on his chest. Cindy called the family doctor about the rash, but they are not able to diagnose him without a physical visit.</a:t>
            </a:r>
          </a:p>
        </p:txBody>
      </p:sp>
      <p:sp>
        <p:nvSpPr>
          <p:cNvPr id="19" name="TextBox 18">
            <a:extLst>
              <a:ext uri="{FF2B5EF4-FFF2-40B4-BE49-F238E27FC236}">
                <a16:creationId xmlns:a16="http://schemas.microsoft.com/office/drawing/2014/main" id="{4C2419E8-DC31-4BDC-A8C7-DA9DF0D5E522}"/>
              </a:ext>
            </a:extLst>
          </p:cNvPr>
          <p:cNvSpPr txBox="1"/>
          <p:nvPr/>
        </p:nvSpPr>
        <p:spPr>
          <a:xfrm>
            <a:off x="8680020" y="887457"/>
            <a:ext cx="2768789" cy="3416320"/>
          </a:xfrm>
          <a:prstGeom prst="rect">
            <a:avLst/>
          </a:prstGeom>
          <a:noFill/>
        </p:spPr>
        <p:txBody>
          <a:bodyPr wrap="square" lIns="91440" tIns="45720" rIns="91440" bIns="45720" rtlCol="0" anchor="t">
            <a:spAutoFit/>
          </a:bodyPr>
          <a:lstStyle/>
          <a:p>
            <a:r>
              <a:rPr lang="en-US" dirty="0"/>
              <a:t>Cindy would appreciate if there was an application she could use to diagnose her son's symptoms. This would allow the doctor to verify the illness in confidence. The doctor would then be able to provide a treatment plan and she saves time by avoiding a trip to a healthcare facility.</a:t>
            </a:r>
          </a:p>
        </p:txBody>
      </p:sp>
    </p:spTree>
    <p:extLst>
      <p:ext uri="{BB962C8B-B14F-4D97-AF65-F5344CB8AC3E}">
        <p14:creationId xmlns:p14="http://schemas.microsoft.com/office/powerpoint/2010/main" val="417203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7F2BB43-1E8B-40A7-9733-9AEE76BFE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F2499BD-C67D-4CD4-9747-4DCC7EF1F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0D02CAC-A533-4E24-84A6-B3171E16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44DBAF48-B17B-4AA7-9E99-4EC0C9905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4BC807-15A5-4D27-86AA-551ED41AB2A0}"/>
              </a:ext>
            </a:extLst>
          </p:cNvPr>
          <p:cNvSpPr>
            <a:spLocks noGrp="1"/>
          </p:cNvSpPr>
          <p:nvPr>
            <p:ph type="title"/>
          </p:nvPr>
        </p:nvSpPr>
        <p:spPr>
          <a:xfrm>
            <a:off x="627120" y="4319752"/>
            <a:ext cx="10947620" cy="1155959"/>
          </a:xfrm>
        </p:spPr>
        <p:txBody>
          <a:bodyPr vert="horz" lIns="91440" tIns="45720" rIns="91440" bIns="45720" rtlCol="0" anchor="b">
            <a:normAutofit/>
          </a:bodyPr>
          <a:lstStyle/>
          <a:p>
            <a:r>
              <a:rPr lang="en-US" sz="3600" dirty="0">
                <a:solidFill>
                  <a:srgbClr val="FFFFFF"/>
                </a:solidFill>
              </a:rPr>
              <a:t>Persona # 2: college student</a:t>
            </a:r>
            <a:endParaRPr lang="en-US" dirty="0"/>
          </a:p>
        </p:txBody>
      </p:sp>
      <p:sp>
        <p:nvSpPr>
          <p:cNvPr id="5" name="TextBox 4">
            <a:extLst>
              <a:ext uri="{FF2B5EF4-FFF2-40B4-BE49-F238E27FC236}">
                <a16:creationId xmlns:a16="http://schemas.microsoft.com/office/drawing/2014/main" id="{45603A9E-3F92-4CE7-B4D3-7B9922B1F76D}"/>
              </a:ext>
            </a:extLst>
          </p:cNvPr>
          <p:cNvSpPr txBox="1"/>
          <p:nvPr/>
        </p:nvSpPr>
        <p:spPr>
          <a:xfrm>
            <a:off x="5673547" y="467435"/>
            <a:ext cx="1287653" cy="461665"/>
          </a:xfrm>
          <a:prstGeom prst="rect">
            <a:avLst/>
          </a:prstGeom>
          <a:noFill/>
        </p:spPr>
        <p:txBody>
          <a:bodyPr wrap="square" rtlCol="0">
            <a:spAutoFit/>
          </a:bodyPr>
          <a:lstStyle/>
          <a:p>
            <a:pPr>
              <a:spcAft>
                <a:spcPts val="600"/>
              </a:spcAft>
            </a:pPr>
            <a:r>
              <a:rPr lang="en-US" sz="2400" b="1" dirty="0"/>
              <a:t>Details</a:t>
            </a:r>
            <a:endParaRPr lang="en-US" b="1" dirty="0"/>
          </a:p>
        </p:txBody>
      </p:sp>
      <p:sp>
        <p:nvSpPr>
          <p:cNvPr id="16" name="TextBox 15">
            <a:extLst>
              <a:ext uri="{FF2B5EF4-FFF2-40B4-BE49-F238E27FC236}">
                <a16:creationId xmlns:a16="http://schemas.microsoft.com/office/drawing/2014/main" id="{F79E7D39-8344-4261-9F5C-1601A7A8AD35}"/>
              </a:ext>
            </a:extLst>
          </p:cNvPr>
          <p:cNvSpPr txBox="1"/>
          <p:nvPr/>
        </p:nvSpPr>
        <p:spPr>
          <a:xfrm>
            <a:off x="9468843" y="439728"/>
            <a:ext cx="1066635" cy="461665"/>
          </a:xfrm>
          <a:prstGeom prst="rect">
            <a:avLst/>
          </a:prstGeom>
          <a:noFill/>
        </p:spPr>
        <p:txBody>
          <a:bodyPr wrap="square" rtlCol="0">
            <a:spAutoFit/>
          </a:bodyPr>
          <a:lstStyle/>
          <a:p>
            <a:pPr>
              <a:spcAft>
                <a:spcPts val="600"/>
              </a:spcAft>
            </a:pPr>
            <a:r>
              <a:rPr lang="en-US" sz="2400" b="1" dirty="0"/>
              <a:t>Goals</a:t>
            </a:r>
            <a:endParaRPr lang="en-US" b="1" dirty="0"/>
          </a:p>
        </p:txBody>
      </p:sp>
      <p:sp>
        <p:nvSpPr>
          <p:cNvPr id="6" name="TextBox 5">
            <a:extLst>
              <a:ext uri="{FF2B5EF4-FFF2-40B4-BE49-F238E27FC236}">
                <a16:creationId xmlns:a16="http://schemas.microsoft.com/office/drawing/2014/main" id="{17FFF7B1-9DC2-4097-B38A-F65CF481AAA6}"/>
              </a:ext>
            </a:extLst>
          </p:cNvPr>
          <p:cNvSpPr txBox="1"/>
          <p:nvPr/>
        </p:nvSpPr>
        <p:spPr>
          <a:xfrm>
            <a:off x="4241830" y="1111177"/>
            <a:ext cx="3703320" cy="2446824"/>
          </a:xfrm>
          <a:prstGeom prst="rect">
            <a:avLst/>
          </a:prstGeom>
          <a:noFill/>
        </p:spPr>
        <p:txBody>
          <a:bodyPr wrap="square" lIns="91440" tIns="45720" rIns="91440" bIns="45720" rtlCol="0" anchor="t">
            <a:spAutoFit/>
          </a:bodyPr>
          <a:lstStyle/>
          <a:p>
            <a:r>
              <a:rPr lang="en-US" sz="1700" dirty="0"/>
              <a:t>Ryan is a junior at Pace University. Not only is he swarmed with assignments, but he has also just started to notice strange skin lesions on his arm. Although he wants to get his skin checked, he just doesn’t have time </a:t>
            </a:r>
            <a:r>
              <a:rPr lang="en-US" sz="1700"/>
              <a:t>to waste </a:t>
            </a:r>
            <a:r>
              <a:rPr lang="en-US" sz="1700" dirty="0"/>
              <a:t>in his schedule to check-in to a doctor's office or urgent care facility</a:t>
            </a:r>
            <a:r>
              <a:rPr lang="en-US" sz="1700"/>
              <a:t> if it is not necessary</a:t>
            </a:r>
            <a:r>
              <a:rPr lang="en-US" sz="1700" dirty="0"/>
              <a:t>.</a:t>
            </a:r>
          </a:p>
        </p:txBody>
      </p:sp>
      <p:sp>
        <p:nvSpPr>
          <p:cNvPr id="19" name="TextBox 18">
            <a:extLst>
              <a:ext uri="{FF2B5EF4-FFF2-40B4-BE49-F238E27FC236}">
                <a16:creationId xmlns:a16="http://schemas.microsoft.com/office/drawing/2014/main" id="{4C2419E8-DC31-4BDC-A8C7-DA9DF0D5E522}"/>
              </a:ext>
            </a:extLst>
          </p:cNvPr>
          <p:cNvSpPr txBox="1"/>
          <p:nvPr/>
        </p:nvSpPr>
        <p:spPr>
          <a:xfrm>
            <a:off x="8037127" y="877497"/>
            <a:ext cx="3701259" cy="3231654"/>
          </a:xfrm>
          <a:prstGeom prst="rect">
            <a:avLst/>
          </a:prstGeom>
          <a:noFill/>
        </p:spPr>
        <p:txBody>
          <a:bodyPr wrap="square" lIns="91440" tIns="45720" rIns="91440" bIns="45720" rtlCol="0" anchor="t">
            <a:spAutoFit/>
          </a:bodyPr>
          <a:lstStyle/>
          <a:p>
            <a:r>
              <a:rPr lang="en-US" sz="1700" dirty="0"/>
              <a:t>Ryan needs a cursory method of diagnosis for his abnormality, </a:t>
            </a:r>
            <a:r>
              <a:rPr lang="en-US" sz="1700" i="1" dirty="0"/>
              <a:t>without </a:t>
            </a:r>
            <a:r>
              <a:rPr lang="en-US" sz="1700" dirty="0"/>
              <a:t>having to pay a physical visit to some medical facility. </a:t>
            </a:r>
          </a:p>
          <a:p>
            <a:r>
              <a:rPr lang="en-US" sz="1700" dirty="0"/>
              <a:t>Our </a:t>
            </a:r>
            <a:r>
              <a:rPr lang="en-US" sz="1700" dirty="0" err="1"/>
              <a:t>SymCheck</a:t>
            </a:r>
            <a:r>
              <a:rPr lang="en-US" sz="1700" dirty="0"/>
              <a:t> application can solve this dilemma, and if the application identifies his lesions as to serious or even life threatening, it can recommend him to visiting a doctor or the nearest hospital, in which case Ryan will </a:t>
            </a:r>
            <a:r>
              <a:rPr lang="en-US" sz="1700" i="1" dirty="0"/>
              <a:t>know</a:t>
            </a:r>
            <a:r>
              <a:rPr lang="en-US" sz="1700" dirty="0"/>
              <a:t> that a visit to a doctor becomes a priority</a:t>
            </a:r>
          </a:p>
        </p:txBody>
      </p:sp>
      <p:pic>
        <p:nvPicPr>
          <p:cNvPr id="5122" name="Picture 2" descr="Everyday Stresses of College Students – The Dolphin">
            <a:extLst>
              <a:ext uri="{FF2B5EF4-FFF2-40B4-BE49-F238E27FC236}">
                <a16:creationId xmlns:a16="http://schemas.microsoft.com/office/drawing/2014/main" id="{729AACC4-15A9-4E36-ABBB-E2A808CFC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33" y="548640"/>
            <a:ext cx="3703320" cy="3617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906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81107FE0A704B8458C943278B4E1F" ma:contentTypeVersion="5" ma:contentTypeDescription="Create a new document." ma:contentTypeScope="" ma:versionID="5fc6f46e6111929a3121389fec0a4ad5">
  <xsd:schema xmlns:xsd="http://www.w3.org/2001/XMLSchema" xmlns:xs="http://www.w3.org/2001/XMLSchema" xmlns:p="http://schemas.microsoft.com/office/2006/metadata/properties" xmlns:ns3="bcb18cd9-2614-41de-a438-05e8f58d2b4e" xmlns:ns4="9cd9834e-9656-4a9f-bc4d-b5b5e1a3e387" targetNamespace="http://schemas.microsoft.com/office/2006/metadata/properties" ma:root="true" ma:fieldsID="1803848e65b15ce0f798f4fbace33a31" ns3:_="" ns4:_="">
    <xsd:import namespace="bcb18cd9-2614-41de-a438-05e8f58d2b4e"/>
    <xsd:import namespace="9cd9834e-9656-4a9f-bc4d-b5b5e1a3e38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b18cd9-2614-41de-a438-05e8f58d2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cd9834e-9656-4a9f-bc4d-b5b5e1a3e3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47662E-9916-4B04-AF5B-C660F4AC0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b18cd9-2614-41de-a438-05e8f58d2b4e"/>
    <ds:schemaRef ds:uri="9cd9834e-9656-4a9f-bc4d-b5b5e1a3e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Widescreen</PresentationFormat>
  <Paragraphs>87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Franklin Gothic Book</vt:lpstr>
      <vt:lpstr>Franklin Gothic Demi</vt:lpstr>
      <vt:lpstr>Gill Sans MT</vt:lpstr>
      <vt:lpstr>Wingdings 2</vt:lpstr>
      <vt:lpstr>DividendVTI</vt:lpstr>
      <vt:lpstr>Sym✓</vt:lpstr>
      <vt:lpstr>agenda</vt:lpstr>
      <vt:lpstr>Project description</vt:lpstr>
      <vt:lpstr>Project description</vt:lpstr>
      <vt:lpstr>Market analysis</vt:lpstr>
      <vt:lpstr>Market analysis</vt:lpstr>
      <vt:lpstr>personas</vt:lpstr>
      <vt:lpstr>Persona #1: working adult</vt:lpstr>
      <vt:lpstr>Persona # 2: college student</vt:lpstr>
      <vt:lpstr>Persona # 3: Nurse</vt:lpstr>
      <vt:lpstr>Project Timeline</vt:lpstr>
      <vt:lpstr>Hidden Agility’s Schedule</vt:lpstr>
      <vt:lpstr>Hidden Agility’s Schedule</vt:lpstr>
      <vt:lpstr>Retrospectives</vt:lpstr>
      <vt:lpstr>Top voted results</vt:lpstr>
      <vt:lpstr>Conclusion    GitHub Link https://github.com/jazzymaya/hiddenagility/wiki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dc:title>
  <dc:creator/>
  <cp:lastModifiedBy/>
  <cp:revision>7</cp:revision>
  <dcterms:created xsi:type="dcterms:W3CDTF">2020-09-17T13:13:09Z</dcterms:created>
  <dcterms:modified xsi:type="dcterms:W3CDTF">2020-09-21T23:42:05Z</dcterms:modified>
</cp:coreProperties>
</file>