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DCA5-99C3-46F9-A3A5-347F183FE1B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8782-28D7-40AF-A75F-B5CC8B759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DCA5-99C3-46F9-A3A5-347F183FE1B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8782-28D7-40AF-A75F-B5CC8B759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DCA5-99C3-46F9-A3A5-347F183FE1B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8782-28D7-40AF-A75F-B5CC8B759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DCA5-99C3-46F9-A3A5-347F183FE1B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8782-28D7-40AF-A75F-B5CC8B759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DCA5-99C3-46F9-A3A5-347F183FE1B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8782-28D7-40AF-A75F-B5CC8B759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DCA5-99C3-46F9-A3A5-347F183FE1B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8782-28D7-40AF-A75F-B5CC8B759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DCA5-99C3-46F9-A3A5-347F183FE1B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8782-28D7-40AF-A75F-B5CC8B759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DCA5-99C3-46F9-A3A5-347F183FE1B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8782-28D7-40AF-A75F-B5CC8B759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DCA5-99C3-46F9-A3A5-347F183FE1B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8782-28D7-40AF-A75F-B5CC8B759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DCA5-99C3-46F9-A3A5-347F183FE1B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8782-28D7-40AF-A75F-B5CC8B759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DCA5-99C3-46F9-A3A5-347F183FE1B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8782-28D7-40AF-A75F-B5CC8B759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DCA5-99C3-46F9-A3A5-347F183FE1B2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8782-28D7-40AF-A75F-B5CC8B7597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Click="0" advTm="1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15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</Words>
  <Application>Microsoft Office PowerPoint</Application>
  <PresentationFormat>On-screen Show (4:3)</PresentationFormat>
  <Paragraphs>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1</vt:lpstr>
      <vt:lpstr>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Jasmine</dc:creator>
  <cp:lastModifiedBy>Jasmine</cp:lastModifiedBy>
  <cp:revision>11</cp:revision>
  <dcterms:created xsi:type="dcterms:W3CDTF">2017-03-17T00:07:59Z</dcterms:created>
  <dcterms:modified xsi:type="dcterms:W3CDTF">2017-03-17T06:04:22Z</dcterms:modified>
</cp:coreProperties>
</file>