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Bentham"/>
      <p:regular r:id="rId11"/>
    </p:embeddedFont>
    <p:embeddedFont>
      <p:font typeface="Staatliches"/>
      <p:regular r:id="rId12"/>
    </p:embeddedFont>
    <p:embeddedFont>
      <p:font typeface="Hind"/>
      <p:regular r:id="rId13"/>
      <p:bold r:id="rId14"/>
    </p:embeddedFont>
    <p:embeddedFont>
      <p:font typeface="Antoni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5F7E55-9C5D-4590-83E7-2CC69F23E68E}">
  <a:tblStyle styleId="{615F7E55-9C5D-4590-83E7-2CC69F23E6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Bentham-regular.fntdata"/><Relationship Id="rId10" Type="http://schemas.openxmlformats.org/officeDocument/2006/relationships/slide" Target="slides/slide5.xml"/><Relationship Id="rId13" Type="http://schemas.openxmlformats.org/officeDocument/2006/relationships/font" Target="fonts/Hind-regular.fntdata"/><Relationship Id="rId12" Type="http://schemas.openxmlformats.org/officeDocument/2006/relationships/font" Target="fonts/Staatliches-regular.fntdata"/><Relationship Id="rId15" Type="http://schemas.openxmlformats.org/officeDocument/2006/relationships/font" Target="fonts/Antonio-regular.fntdata"/><Relationship Id="rId14" Type="http://schemas.openxmlformats.org/officeDocument/2006/relationships/font" Target="fonts/Hind-bold.fntdata"/><Relationship Id="rId16" Type="http://schemas.openxmlformats.org/officeDocument/2006/relationships/font" Target="fonts/Antoni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0c777f46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0c777f46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0da88b70c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0da88b70c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0da88b70c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0da88b70c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0da88b70c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0da88b70c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0da88b70c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0da88b70c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6525"/>
            <a:ext cx="9170700" cy="31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9875" y="906950"/>
            <a:ext cx="4247100" cy="27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7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3806850"/>
            <a:ext cx="4967100" cy="412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-19300" y="0"/>
            <a:ext cx="9221100" cy="5143425"/>
            <a:chOff x="-19300" y="0"/>
            <a:chExt cx="9221100" cy="5143425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-19300" y="0"/>
              <a:ext cx="9221100" cy="316500"/>
              <a:chOff x="-19300" y="0"/>
              <a:chExt cx="9221100" cy="316500"/>
            </a:xfrm>
          </p:grpSpPr>
          <p:cxnSp>
            <p:nvCxnSpPr>
              <p:cNvPr id="14" name="Google Shape;14;p2"/>
              <p:cNvCxnSpPr/>
              <p:nvPr/>
            </p:nvCxnSpPr>
            <p:spPr>
              <a:xfrm>
                <a:off x="-19300" y="311555"/>
                <a:ext cx="9221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2103400" y="0"/>
                <a:ext cx="0" cy="31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6" name="Google Shape;16;p2"/>
            <p:cNvCxnSpPr/>
            <p:nvPr/>
          </p:nvCxnSpPr>
          <p:spPr>
            <a:xfrm>
              <a:off x="4966975" y="310425"/>
              <a:ext cx="0" cy="483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5281011" y="310425"/>
              <a:ext cx="0" cy="483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/>
          <p:nvPr>
            <p:ph hasCustomPrompt="1" type="title"/>
          </p:nvPr>
        </p:nvSpPr>
        <p:spPr>
          <a:xfrm>
            <a:off x="4572000" y="1099675"/>
            <a:ext cx="38553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/>
          <p:nvPr>
            <p:ph idx="1" type="subTitle"/>
          </p:nvPr>
        </p:nvSpPr>
        <p:spPr>
          <a:xfrm>
            <a:off x="4572000" y="3071100"/>
            <a:ext cx="38553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15" name="Google Shape;115;p11"/>
          <p:cNvGrpSpPr/>
          <p:nvPr/>
        </p:nvGrpSpPr>
        <p:grpSpPr>
          <a:xfrm>
            <a:off x="-19300" y="-19577"/>
            <a:ext cx="9221100" cy="4895538"/>
            <a:chOff x="-19300" y="-19577"/>
            <a:chExt cx="9221100" cy="4895538"/>
          </a:xfrm>
        </p:grpSpPr>
        <p:sp>
          <p:nvSpPr>
            <p:cNvPr id="116" name="Google Shape;116;p11"/>
            <p:cNvSpPr/>
            <p:nvPr/>
          </p:nvSpPr>
          <p:spPr>
            <a:xfrm>
              <a:off x="0" y="-6525"/>
              <a:ext cx="9170700" cy="316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" name="Google Shape;117;p11"/>
            <p:cNvGrpSpPr/>
            <p:nvPr/>
          </p:nvGrpSpPr>
          <p:grpSpPr>
            <a:xfrm>
              <a:off x="-19300" y="0"/>
              <a:ext cx="9221100" cy="316500"/>
              <a:chOff x="-19300" y="0"/>
              <a:chExt cx="9221100" cy="316500"/>
            </a:xfrm>
          </p:grpSpPr>
          <p:cxnSp>
            <p:nvCxnSpPr>
              <p:cNvPr id="118" name="Google Shape;118;p11"/>
              <p:cNvCxnSpPr/>
              <p:nvPr/>
            </p:nvCxnSpPr>
            <p:spPr>
              <a:xfrm>
                <a:off x="-19300" y="311555"/>
                <a:ext cx="9221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" name="Google Shape;119;p11"/>
              <p:cNvCxnSpPr/>
              <p:nvPr/>
            </p:nvCxnSpPr>
            <p:spPr>
              <a:xfrm>
                <a:off x="2103400" y="0"/>
                <a:ext cx="0" cy="31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20" name="Google Shape;120;p11"/>
            <p:cNvCxnSpPr/>
            <p:nvPr/>
          </p:nvCxnSpPr>
          <p:spPr>
            <a:xfrm>
              <a:off x="7042950" y="-19577"/>
              <a:ext cx="0" cy="33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11"/>
            <p:cNvCxnSpPr/>
            <p:nvPr/>
          </p:nvCxnSpPr>
          <p:spPr>
            <a:xfrm>
              <a:off x="365525" y="3047075"/>
              <a:ext cx="8433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11"/>
            <p:cNvCxnSpPr/>
            <p:nvPr/>
          </p:nvCxnSpPr>
          <p:spPr>
            <a:xfrm>
              <a:off x="358100" y="313300"/>
              <a:ext cx="0" cy="4561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11"/>
            <p:cNvCxnSpPr/>
            <p:nvPr/>
          </p:nvCxnSpPr>
          <p:spPr>
            <a:xfrm>
              <a:off x="8792068" y="316560"/>
              <a:ext cx="0" cy="455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24" name="Google Shape;124;p11"/>
          <p:cNvCxnSpPr/>
          <p:nvPr/>
        </p:nvCxnSpPr>
        <p:spPr>
          <a:xfrm>
            <a:off x="-300" y="4875875"/>
            <a:ext cx="914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solidFill>
          <a:schemeClr val="dk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/>
          <p:nvPr>
            <p:ph type="title"/>
          </p:nvPr>
        </p:nvSpPr>
        <p:spPr>
          <a:xfrm rot="-5400000">
            <a:off x="-1119300" y="2379275"/>
            <a:ext cx="40683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1" type="subTitle"/>
          </p:nvPr>
        </p:nvSpPr>
        <p:spPr>
          <a:xfrm>
            <a:off x="2187369" y="3286025"/>
            <a:ext cx="25185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400">
                <a:latin typeface="Bentham"/>
                <a:ea typeface="Bentham"/>
                <a:cs typeface="Bentham"/>
                <a:sym typeface="Bentha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29" name="Google Shape;129;p13"/>
          <p:cNvSpPr txBox="1"/>
          <p:nvPr>
            <p:ph idx="2" type="subTitle"/>
          </p:nvPr>
        </p:nvSpPr>
        <p:spPr>
          <a:xfrm>
            <a:off x="2187382" y="3755825"/>
            <a:ext cx="251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hasCustomPrompt="1" idx="3" type="title"/>
          </p:nvPr>
        </p:nvSpPr>
        <p:spPr>
          <a:xfrm>
            <a:off x="3131632" y="2848221"/>
            <a:ext cx="6300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/>
          <p:nvPr>
            <p:ph idx="4" type="subTitle"/>
          </p:nvPr>
        </p:nvSpPr>
        <p:spPr>
          <a:xfrm>
            <a:off x="5581283" y="3283898"/>
            <a:ext cx="25185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400">
                <a:latin typeface="Bentham"/>
                <a:ea typeface="Bentham"/>
                <a:cs typeface="Bentham"/>
                <a:sym typeface="Bentha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5" type="subTitle"/>
          </p:nvPr>
        </p:nvSpPr>
        <p:spPr>
          <a:xfrm>
            <a:off x="5581296" y="3753698"/>
            <a:ext cx="251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hasCustomPrompt="1" idx="6" type="title"/>
          </p:nvPr>
        </p:nvSpPr>
        <p:spPr>
          <a:xfrm>
            <a:off x="6525546" y="2846094"/>
            <a:ext cx="6300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/>
          <p:nvPr>
            <p:ph idx="7" type="subTitle"/>
          </p:nvPr>
        </p:nvSpPr>
        <p:spPr>
          <a:xfrm>
            <a:off x="2187369" y="1443057"/>
            <a:ext cx="25185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400">
                <a:latin typeface="Bentham"/>
                <a:ea typeface="Bentham"/>
                <a:cs typeface="Bentham"/>
                <a:sym typeface="Bentha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8" type="subTitle"/>
          </p:nvPr>
        </p:nvSpPr>
        <p:spPr>
          <a:xfrm>
            <a:off x="2187382" y="1912857"/>
            <a:ext cx="251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hasCustomPrompt="1" idx="9" type="title"/>
          </p:nvPr>
        </p:nvSpPr>
        <p:spPr>
          <a:xfrm>
            <a:off x="3131632" y="990147"/>
            <a:ext cx="6300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/>
          <p:nvPr>
            <p:ph idx="13" type="subTitle"/>
          </p:nvPr>
        </p:nvSpPr>
        <p:spPr>
          <a:xfrm>
            <a:off x="5581283" y="1440930"/>
            <a:ext cx="25185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400">
                <a:latin typeface="Bentham"/>
                <a:ea typeface="Bentham"/>
                <a:cs typeface="Bentham"/>
                <a:sym typeface="Bentha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38" name="Google Shape;138;p13"/>
          <p:cNvSpPr txBox="1"/>
          <p:nvPr>
            <p:ph idx="14" type="subTitle"/>
          </p:nvPr>
        </p:nvSpPr>
        <p:spPr>
          <a:xfrm>
            <a:off x="5581296" y="1910730"/>
            <a:ext cx="251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9" name="Google Shape;139;p13"/>
          <p:cNvSpPr txBox="1"/>
          <p:nvPr>
            <p:ph hasCustomPrompt="1" idx="15" type="title"/>
          </p:nvPr>
        </p:nvSpPr>
        <p:spPr>
          <a:xfrm>
            <a:off x="6525546" y="1002037"/>
            <a:ext cx="6300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grpSp>
        <p:nvGrpSpPr>
          <p:cNvPr id="140" name="Google Shape;140;p13"/>
          <p:cNvGrpSpPr/>
          <p:nvPr/>
        </p:nvGrpSpPr>
        <p:grpSpPr>
          <a:xfrm>
            <a:off x="-19300" y="-19577"/>
            <a:ext cx="9221100" cy="4895477"/>
            <a:chOff x="-19300" y="-19577"/>
            <a:chExt cx="9221100" cy="4895477"/>
          </a:xfrm>
        </p:grpSpPr>
        <p:grpSp>
          <p:nvGrpSpPr>
            <p:cNvPr id="141" name="Google Shape;141;p13"/>
            <p:cNvGrpSpPr/>
            <p:nvPr/>
          </p:nvGrpSpPr>
          <p:grpSpPr>
            <a:xfrm>
              <a:off x="-19300" y="-19577"/>
              <a:ext cx="9221100" cy="336077"/>
              <a:chOff x="-19300" y="-19577"/>
              <a:chExt cx="9221100" cy="336077"/>
            </a:xfrm>
          </p:grpSpPr>
          <p:grpSp>
            <p:nvGrpSpPr>
              <p:cNvPr id="142" name="Google Shape;142;p13"/>
              <p:cNvGrpSpPr/>
              <p:nvPr/>
            </p:nvGrpSpPr>
            <p:grpSpPr>
              <a:xfrm>
                <a:off x="-19300" y="0"/>
                <a:ext cx="9221100" cy="316500"/>
                <a:chOff x="-19300" y="0"/>
                <a:chExt cx="9221100" cy="316500"/>
              </a:xfrm>
            </p:grpSpPr>
            <p:cxnSp>
              <p:nvCxnSpPr>
                <p:cNvPr id="143" name="Google Shape;143;p13"/>
                <p:cNvCxnSpPr/>
                <p:nvPr/>
              </p:nvCxnSpPr>
              <p:spPr>
                <a:xfrm>
                  <a:off x="-19300" y="311555"/>
                  <a:ext cx="9221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4" name="Google Shape;144;p13"/>
                <p:cNvCxnSpPr/>
                <p:nvPr/>
              </p:nvCxnSpPr>
              <p:spPr>
                <a:xfrm>
                  <a:off x="2103400" y="0"/>
                  <a:ext cx="0" cy="316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145" name="Google Shape;145;p13"/>
              <p:cNvCxnSpPr/>
              <p:nvPr/>
            </p:nvCxnSpPr>
            <p:spPr>
              <a:xfrm>
                <a:off x="7042950" y="-19577"/>
                <a:ext cx="0" cy="3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46" name="Google Shape;146;p13"/>
            <p:cNvCxnSpPr/>
            <p:nvPr/>
          </p:nvCxnSpPr>
          <p:spPr>
            <a:xfrm>
              <a:off x="365525" y="316500"/>
              <a:ext cx="0" cy="455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13"/>
            <p:cNvCxnSpPr/>
            <p:nvPr/>
          </p:nvCxnSpPr>
          <p:spPr>
            <a:xfrm>
              <a:off x="8791945" y="316500"/>
              <a:ext cx="0" cy="455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13"/>
            <p:cNvCxnSpPr/>
            <p:nvPr/>
          </p:nvCxnSpPr>
          <p:spPr>
            <a:xfrm>
              <a:off x="1490504" y="316500"/>
              <a:ext cx="0" cy="455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3"/>
            <p:cNvCxnSpPr/>
            <p:nvPr/>
          </p:nvCxnSpPr>
          <p:spPr>
            <a:xfrm>
              <a:off x="-300" y="4875875"/>
              <a:ext cx="914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3"/>
            <p:cNvCxnSpPr/>
            <p:nvPr/>
          </p:nvCxnSpPr>
          <p:spPr>
            <a:xfrm>
              <a:off x="1492300" y="2680650"/>
              <a:ext cx="7299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dk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>
            <p:ph type="title"/>
          </p:nvPr>
        </p:nvSpPr>
        <p:spPr>
          <a:xfrm>
            <a:off x="3323486" y="3631722"/>
            <a:ext cx="24837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53" name="Google Shape;153;p14"/>
          <p:cNvSpPr txBox="1"/>
          <p:nvPr>
            <p:ph idx="2" type="title"/>
          </p:nvPr>
        </p:nvSpPr>
        <p:spPr>
          <a:xfrm>
            <a:off x="1839000" y="1494710"/>
            <a:ext cx="5466000" cy="18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Avenir"/>
              <a:buNone/>
              <a:defRPr b="0" sz="30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Avenir"/>
              <a:buNone/>
              <a:defRPr sz="2500">
                <a:latin typeface="Avenir"/>
                <a:ea typeface="Avenir"/>
                <a:cs typeface="Avenir"/>
                <a:sym typeface="Aveni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Avenir"/>
              <a:buNone/>
              <a:defRPr sz="2500">
                <a:latin typeface="Avenir"/>
                <a:ea typeface="Avenir"/>
                <a:cs typeface="Avenir"/>
                <a:sym typeface="Aveni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Avenir"/>
              <a:buNone/>
              <a:defRPr sz="2500">
                <a:latin typeface="Avenir"/>
                <a:ea typeface="Avenir"/>
                <a:cs typeface="Avenir"/>
                <a:sym typeface="Aveni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Avenir"/>
              <a:buNone/>
              <a:defRPr sz="2500">
                <a:latin typeface="Avenir"/>
                <a:ea typeface="Avenir"/>
                <a:cs typeface="Avenir"/>
                <a:sym typeface="Aveni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Avenir"/>
              <a:buNone/>
              <a:defRPr sz="2500">
                <a:latin typeface="Avenir"/>
                <a:ea typeface="Avenir"/>
                <a:cs typeface="Avenir"/>
                <a:sym typeface="Aveni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Avenir"/>
              <a:buNone/>
              <a:defRPr sz="2500">
                <a:latin typeface="Avenir"/>
                <a:ea typeface="Avenir"/>
                <a:cs typeface="Avenir"/>
                <a:sym typeface="Aveni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Avenir"/>
              <a:buNone/>
              <a:defRPr sz="2500">
                <a:latin typeface="Avenir"/>
                <a:ea typeface="Avenir"/>
                <a:cs typeface="Avenir"/>
                <a:sym typeface="Aveni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Avenir"/>
              <a:buNone/>
              <a:defRPr sz="2500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grpSp>
        <p:nvGrpSpPr>
          <p:cNvPr id="154" name="Google Shape;154;p14"/>
          <p:cNvGrpSpPr/>
          <p:nvPr/>
        </p:nvGrpSpPr>
        <p:grpSpPr>
          <a:xfrm>
            <a:off x="-19300" y="-19577"/>
            <a:ext cx="9221100" cy="4895477"/>
            <a:chOff x="-19300" y="-19577"/>
            <a:chExt cx="9221100" cy="4895477"/>
          </a:xfrm>
        </p:grpSpPr>
        <p:grpSp>
          <p:nvGrpSpPr>
            <p:cNvPr id="155" name="Google Shape;155;p14"/>
            <p:cNvGrpSpPr/>
            <p:nvPr/>
          </p:nvGrpSpPr>
          <p:grpSpPr>
            <a:xfrm>
              <a:off x="-19300" y="-19577"/>
              <a:ext cx="9221100" cy="336077"/>
              <a:chOff x="-19300" y="-19577"/>
              <a:chExt cx="9221100" cy="336077"/>
            </a:xfrm>
          </p:grpSpPr>
          <p:grpSp>
            <p:nvGrpSpPr>
              <p:cNvPr id="156" name="Google Shape;156;p14"/>
              <p:cNvGrpSpPr/>
              <p:nvPr/>
            </p:nvGrpSpPr>
            <p:grpSpPr>
              <a:xfrm>
                <a:off x="-19300" y="0"/>
                <a:ext cx="9221100" cy="316500"/>
                <a:chOff x="-19300" y="0"/>
                <a:chExt cx="9221100" cy="316500"/>
              </a:xfrm>
            </p:grpSpPr>
            <p:cxnSp>
              <p:nvCxnSpPr>
                <p:cNvPr id="157" name="Google Shape;157;p14"/>
                <p:cNvCxnSpPr/>
                <p:nvPr/>
              </p:nvCxnSpPr>
              <p:spPr>
                <a:xfrm>
                  <a:off x="-19300" y="311555"/>
                  <a:ext cx="9221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8" name="Google Shape;158;p14"/>
                <p:cNvCxnSpPr/>
                <p:nvPr/>
              </p:nvCxnSpPr>
              <p:spPr>
                <a:xfrm>
                  <a:off x="2103400" y="0"/>
                  <a:ext cx="0" cy="316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159" name="Google Shape;159;p14"/>
              <p:cNvCxnSpPr/>
              <p:nvPr/>
            </p:nvCxnSpPr>
            <p:spPr>
              <a:xfrm>
                <a:off x="7042950" y="-19577"/>
                <a:ext cx="0" cy="3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60" name="Google Shape;160;p14"/>
            <p:cNvCxnSpPr/>
            <p:nvPr/>
          </p:nvCxnSpPr>
          <p:spPr>
            <a:xfrm>
              <a:off x="365525" y="316500"/>
              <a:ext cx="0" cy="455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14"/>
            <p:cNvCxnSpPr/>
            <p:nvPr/>
          </p:nvCxnSpPr>
          <p:spPr>
            <a:xfrm>
              <a:off x="8791945" y="316500"/>
              <a:ext cx="0" cy="455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14"/>
            <p:cNvCxnSpPr/>
            <p:nvPr/>
          </p:nvCxnSpPr>
          <p:spPr>
            <a:xfrm>
              <a:off x="-300" y="4875875"/>
              <a:ext cx="914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_1">
    <p:bg>
      <p:bgPr>
        <a:solidFill>
          <a:schemeClr val="dk2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>
            <p:ph type="title"/>
          </p:nvPr>
        </p:nvSpPr>
        <p:spPr>
          <a:xfrm>
            <a:off x="720000" y="540066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15"/>
          <p:cNvSpPr txBox="1"/>
          <p:nvPr>
            <p:ph hasCustomPrompt="1" idx="2" type="title"/>
          </p:nvPr>
        </p:nvSpPr>
        <p:spPr>
          <a:xfrm>
            <a:off x="713125" y="1626582"/>
            <a:ext cx="37425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Bentham"/>
              <a:buNone/>
              <a:defRPr sz="4800">
                <a:latin typeface="Bentham"/>
                <a:ea typeface="Bentham"/>
                <a:cs typeface="Bentham"/>
                <a:sym typeface="Bentha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Bentham"/>
              <a:buNone/>
              <a:defRPr sz="4800">
                <a:latin typeface="Bentham"/>
                <a:ea typeface="Bentham"/>
                <a:cs typeface="Bentham"/>
                <a:sym typeface="Bentha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Bentham"/>
              <a:buNone/>
              <a:defRPr sz="4800">
                <a:latin typeface="Bentham"/>
                <a:ea typeface="Bentham"/>
                <a:cs typeface="Bentham"/>
                <a:sym typeface="Bentha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Bentham"/>
              <a:buNone/>
              <a:defRPr sz="4800">
                <a:latin typeface="Bentham"/>
                <a:ea typeface="Bentham"/>
                <a:cs typeface="Bentham"/>
                <a:sym typeface="Bentha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Bentham"/>
              <a:buNone/>
              <a:defRPr sz="4800">
                <a:latin typeface="Bentham"/>
                <a:ea typeface="Bentham"/>
                <a:cs typeface="Bentham"/>
                <a:sym typeface="Bentha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Bentham"/>
              <a:buNone/>
              <a:defRPr sz="4800">
                <a:latin typeface="Bentham"/>
                <a:ea typeface="Bentham"/>
                <a:cs typeface="Bentham"/>
                <a:sym typeface="Bentha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Bentham"/>
              <a:buNone/>
              <a:defRPr sz="4800">
                <a:latin typeface="Bentham"/>
                <a:ea typeface="Bentham"/>
                <a:cs typeface="Bentham"/>
                <a:sym typeface="Bentha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Bentham"/>
              <a:buNone/>
              <a:defRPr sz="4800">
                <a:latin typeface="Bentham"/>
                <a:ea typeface="Bentham"/>
                <a:cs typeface="Bentham"/>
                <a:sym typeface="Bentham"/>
              </a:defRPr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/>
          <p:nvPr>
            <p:ph idx="1" type="subTitle"/>
          </p:nvPr>
        </p:nvSpPr>
        <p:spPr>
          <a:xfrm>
            <a:off x="713125" y="2445352"/>
            <a:ext cx="3742500" cy="409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15"/>
          <p:cNvSpPr txBox="1"/>
          <p:nvPr>
            <p:ph hasCustomPrompt="1" idx="3" type="title"/>
          </p:nvPr>
        </p:nvSpPr>
        <p:spPr>
          <a:xfrm>
            <a:off x="4688375" y="1626582"/>
            <a:ext cx="37425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Bentham"/>
              <a:buNone/>
              <a:defRPr sz="4800">
                <a:latin typeface="Bentham"/>
                <a:ea typeface="Bentham"/>
                <a:cs typeface="Bentham"/>
                <a:sym typeface="Bentha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Bentham"/>
              <a:buNone/>
              <a:defRPr sz="4800">
                <a:latin typeface="Bentham"/>
                <a:ea typeface="Bentham"/>
                <a:cs typeface="Bentham"/>
                <a:sym typeface="Bentha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Bentham"/>
              <a:buNone/>
              <a:defRPr sz="4800">
                <a:latin typeface="Bentham"/>
                <a:ea typeface="Bentham"/>
                <a:cs typeface="Bentham"/>
                <a:sym typeface="Bentha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Bentham"/>
              <a:buNone/>
              <a:defRPr sz="4800">
                <a:latin typeface="Bentham"/>
                <a:ea typeface="Bentham"/>
                <a:cs typeface="Bentham"/>
                <a:sym typeface="Bentha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Bentham"/>
              <a:buNone/>
              <a:defRPr sz="4800">
                <a:latin typeface="Bentham"/>
                <a:ea typeface="Bentham"/>
                <a:cs typeface="Bentham"/>
                <a:sym typeface="Bentha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Bentham"/>
              <a:buNone/>
              <a:defRPr sz="4800">
                <a:latin typeface="Bentham"/>
                <a:ea typeface="Bentham"/>
                <a:cs typeface="Bentham"/>
                <a:sym typeface="Bentha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Bentham"/>
              <a:buNone/>
              <a:defRPr sz="4800">
                <a:latin typeface="Bentham"/>
                <a:ea typeface="Bentham"/>
                <a:cs typeface="Bentham"/>
                <a:sym typeface="Bentha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Bentham"/>
              <a:buNone/>
              <a:defRPr sz="4800">
                <a:latin typeface="Bentham"/>
                <a:ea typeface="Bentham"/>
                <a:cs typeface="Bentham"/>
                <a:sym typeface="Bentham"/>
              </a:defRPr>
            </a:lvl9pPr>
          </a:lstStyle>
          <a:p>
            <a:r>
              <a:t>xx%</a:t>
            </a:r>
          </a:p>
        </p:txBody>
      </p:sp>
      <p:sp>
        <p:nvSpPr>
          <p:cNvPr id="168" name="Google Shape;168;p15"/>
          <p:cNvSpPr txBox="1"/>
          <p:nvPr>
            <p:ph idx="4" type="subTitle"/>
          </p:nvPr>
        </p:nvSpPr>
        <p:spPr>
          <a:xfrm>
            <a:off x="4688375" y="2447241"/>
            <a:ext cx="3742500" cy="409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15"/>
          <p:cNvSpPr txBox="1"/>
          <p:nvPr>
            <p:ph hasCustomPrompt="1" idx="5" type="title"/>
          </p:nvPr>
        </p:nvSpPr>
        <p:spPr>
          <a:xfrm>
            <a:off x="713125" y="3027057"/>
            <a:ext cx="37425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Bentham"/>
              <a:buNone/>
              <a:defRPr sz="4800">
                <a:latin typeface="Bentham"/>
                <a:ea typeface="Bentham"/>
                <a:cs typeface="Bentham"/>
                <a:sym typeface="Bentha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Bentham"/>
              <a:buNone/>
              <a:defRPr sz="4800">
                <a:latin typeface="Bentham"/>
                <a:ea typeface="Bentham"/>
                <a:cs typeface="Bentham"/>
                <a:sym typeface="Bentha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Bentham"/>
              <a:buNone/>
              <a:defRPr sz="4800">
                <a:latin typeface="Bentham"/>
                <a:ea typeface="Bentham"/>
                <a:cs typeface="Bentham"/>
                <a:sym typeface="Bentha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Bentham"/>
              <a:buNone/>
              <a:defRPr sz="4800">
                <a:latin typeface="Bentham"/>
                <a:ea typeface="Bentham"/>
                <a:cs typeface="Bentham"/>
                <a:sym typeface="Bentha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Bentham"/>
              <a:buNone/>
              <a:defRPr sz="4800">
                <a:latin typeface="Bentham"/>
                <a:ea typeface="Bentham"/>
                <a:cs typeface="Bentham"/>
                <a:sym typeface="Bentha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Bentham"/>
              <a:buNone/>
              <a:defRPr sz="4800">
                <a:latin typeface="Bentham"/>
                <a:ea typeface="Bentham"/>
                <a:cs typeface="Bentham"/>
                <a:sym typeface="Bentha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Bentham"/>
              <a:buNone/>
              <a:defRPr sz="4800">
                <a:latin typeface="Bentham"/>
                <a:ea typeface="Bentham"/>
                <a:cs typeface="Bentham"/>
                <a:sym typeface="Bentha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Bentham"/>
              <a:buNone/>
              <a:defRPr sz="4800">
                <a:latin typeface="Bentham"/>
                <a:ea typeface="Bentham"/>
                <a:cs typeface="Bentham"/>
                <a:sym typeface="Bentham"/>
              </a:defRPr>
            </a:lvl9pPr>
          </a:lstStyle>
          <a:p>
            <a:r>
              <a:t>xx%</a:t>
            </a:r>
          </a:p>
        </p:txBody>
      </p:sp>
      <p:sp>
        <p:nvSpPr>
          <p:cNvPr id="170" name="Google Shape;170;p15"/>
          <p:cNvSpPr txBox="1"/>
          <p:nvPr>
            <p:ph idx="6" type="subTitle"/>
          </p:nvPr>
        </p:nvSpPr>
        <p:spPr>
          <a:xfrm>
            <a:off x="713125" y="3860887"/>
            <a:ext cx="3742500" cy="411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15"/>
          <p:cNvSpPr txBox="1"/>
          <p:nvPr>
            <p:ph hasCustomPrompt="1" idx="7" type="title"/>
          </p:nvPr>
        </p:nvSpPr>
        <p:spPr>
          <a:xfrm>
            <a:off x="4688375" y="3027057"/>
            <a:ext cx="37425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Bentham"/>
              <a:buNone/>
              <a:defRPr sz="4800">
                <a:latin typeface="Bentham"/>
                <a:ea typeface="Bentham"/>
                <a:cs typeface="Bentham"/>
                <a:sym typeface="Bentha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Bentham"/>
              <a:buNone/>
              <a:defRPr sz="4800">
                <a:latin typeface="Bentham"/>
                <a:ea typeface="Bentham"/>
                <a:cs typeface="Bentham"/>
                <a:sym typeface="Bentha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Bentham"/>
              <a:buNone/>
              <a:defRPr sz="4800">
                <a:latin typeface="Bentham"/>
                <a:ea typeface="Bentham"/>
                <a:cs typeface="Bentham"/>
                <a:sym typeface="Bentha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Bentham"/>
              <a:buNone/>
              <a:defRPr sz="4800">
                <a:latin typeface="Bentham"/>
                <a:ea typeface="Bentham"/>
                <a:cs typeface="Bentham"/>
                <a:sym typeface="Bentha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Bentham"/>
              <a:buNone/>
              <a:defRPr sz="4800">
                <a:latin typeface="Bentham"/>
                <a:ea typeface="Bentham"/>
                <a:cs typeface="Bentham"/>
                <a:sym typeface="Bentha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Bentham"/>
              <a:buNone/>
              <a:defRPr sz="4800">
                <a:latin typeface="Bentham"/>
                <a:ea typeface="Bentham"/>
                <a:cs typeface="Bentham"/>
                <a:sym typeface="Bentha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Bentham"/>
              <a:buNone/>
              <a:defRPr sz="4800">
                <a:latin typeface="Bentham"/>
                <a:ea typeface="Bentham"/>
                <a:cs typeface="Bentham"/>
                <a:sym typeface="Bentha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Bentham"/>
              <a:buNone/>
              <a:defRPr sz="4800">
                <a:latin typeface="Bentham"/>
                <a:ea typeface="Bentham"/>
                <a:cs typeface="Bentham"/>
                <a:sym typeface="Bentham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/>
          <p:nvPr>
            <p:ph idx="8" type="subTitle"/>
          </p:nvPr>
        </p:nvSpPr>
        <p:spPr>
          <a:xfrm>
            <a:off x="4688375" y="3860887"/>
            <a:ext cx="3742500" cy="411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73" name="Google Shape;173;p15"/>
          <p:cNvGrpSpPr/>
          <p:nvPr/>
        </p:nvGrpSpPr>
        <p:grpSpPr>
          <a:xfrm>
            <a:off x="-19300" y="-19577"/>
            <a:ext cx="9221100" cy="4895477"/>
            <a:chOff x="-19300" y="-19577"/>
            <a:chExt cx="9221100" cy="4895477"/>
          </a:xfrm>
        </p:grpSpPr>
        <p:grpSp>
          <p:nvGrpSpPr>
            <p:cNvPr id="174" name="Google Shape;174;p15"/>
            <p:cNvGrpSpPr/>
            <p:nvPr/>
          </p:nvGrpSpPr>
          <p:grpSpPr>
            <a:xfrm>
              <a:off x="-19300" y="-19577"/>
              <a:ext cx="9221100" cy="336077"/>
              <a:chOff x="-19300" y="-19577"/>
              <a:chExt cx="9221100" cy="336077"/>
            </a:xfrm>
          </p:grpSpPr>
          <p:grpSp>
            <p:nvGrpSpPr>
              <p:cNvPr id="175" name="Google Shape;175;p15"/>
              <p:cNvGrpSpPr/>
              <p:nvPr/>
            </p:nvGrpSpPr>
            <p:grpSpPr>
              <a:xfrm>
                <a:off x="-19300" y="0"/>
                <a:ext cx="9221100" cy="316500"/>
                <a:chOff x="-19300" y="0"/>
                <a:chExt cx="9221100" cy="316500"/>
              </a:xfrm>
            </p:grpSpPr>
            <p:cxnSp>
              <p:nvCxnSpPr>
                <p:cNvPr id="176" name="Google Shape;176;p15"/>
                <p:cNvCxnSpPr/>
                <p:nvPr/>
              </p:nvCxnSpPr>
              <p:spPr>
                <a:xfrm>
                  <a:off x="-19300" y="311555"/>
                  <a:ext cx="9221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7" name="Google Shape;177;p15"/>
                <p:cNvCxnSpPr/>
                <p:nvPr/>
              </p:nvCxnSpPr>
              <p:spPr>
                <a:xfrm>
                  <a:off x="2103400" y="0"/>
                  <a:ext cx="0" cy="316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178" name="Google Shape;178;p15"/>
              <p:cNvCxnSpPr/>
              <p:nvPr/>
            </p:nvCxnSpPr>
            <p:spPr>
              <a:xfrm>
                <a:off x="7042950" y="-19577"/>
                <a:ext cx="0" cy="3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79" name="Google Shape;179;p15"/>
            <p:cNvCxnSpPr/>
            <p:nvPr/>
          </p:nvCxnSpPr>
          <p:spPr>
            <a:xfrm>
              <a:off x="365525" y="316500"/>
              <a:ext cx="0" cy="455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15"/>
            <p:cNvCxnSpPr/>
            <p:nvPr/>
          </p:nvCxnSpPr>
          <p:spPr>
            <a:xfrm>
              <a:off x="8791945" y="316500"/>
              <a:ext cx="0" cy="455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15"/>
            <p:cNvCxnSpPr/>
            <p:nvPr/>
          </p:nvCxnSpPr>
          <p:spPr>
            <a:xfrm>
              <a:off x="-300" y="4875875"/>
              <a:ext cx="914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82" name="Google Shape;182;p15"/>
          <p:cNvCxnSpPr/>
          <p:nvPr/>
        </p:nvCxnSpPr>
        <p:spPr>
          <a:xfrm>
            <a:off x="4572000" y="1138175"/>
            <a:ext cx="1500" cy="374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/>
          <p:nvPr>
            <p:ph type="title"/>
          </p:nvPr>
        </p:nvSpPr>
        <p:spPr>
          <a:xfrm>
            <a:off x="720000" y="540066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16"/>
          <p:cNvSpPr/>
          <p:nvPr/>
        </p:nvSpPr>
        <p:spPr>
          <a:xfrm>
            <a:off x="-13055" y="-6525"/>
            <a:ext cx="9170700" cy="31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16"/>
          <p:cNvGrpSpPr/>
          <p:nvPr/>
        </p:nvGrpSpPr>
        <p:grpSpPr>
          <a:xfrm>
            <a:off x="-19300" y="-19577"/>
            <a:ext cx="9221100" cy="5163077"/>
            <a:chOff x="-19300" y="-19577"/>
            <a:chExt cx="9221100" cy="5163077"/>
          </a:xfrm>
        </p:grpSpPr>
        <p:grpSp>
          <p:nvGrpSpPr>
            <p:cNvPr id="187" name="Google Shape;187;p16"/>
            <p:cNvGrpSpPr/>
            <p:nvPr/>
          </p:nvGrpSpPr>
          <p:grpSpPr>
            <a:xfrm>
              <a:off x="-19300" y="-19577"/>
              <a:ext cx="9221100" cy="336077"/>
              <a:chOff x="-19300" y="-19577"/>
              <a:chExt cx="9221100" cy="336077"/>
            </a:xfrm>
          </p:grpSpPr>
          <p:grpSp>
            <p:nvGrpSpPr>
              <p:cNvPr id="188" name="Google Shape;188;p16"/>
              <p:cNvGrpSpPr/>
              <p:nvPr/>
            </p:nvGrpSpPr>
            <p:grpSpPr>
              <a:xfrm>
                <a:off x="-19300" y="0"/>
                <a:ext cx="9221100" cy="316500"/>
                <a:chOff x="-19300" y="0"/>
                <a:chExt cx="9221100" cy="316500"/>
              </a:xfrm>
            </p:grpSpPr>
            <p:cxnSp>
              <p:nvCxnSpPr>
                <p:cNvPr id="189" name="Google Shape;189;p16"/>
                <p:cNvCxnSpPr/>
                <p:nvPr/>
              </p:nvCxnSpPr>
              <p:spPr>
                <a:xfrm>
                  <a:off x="-19300" y="311555"/>
                  <a:ext cx="9221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0" name="Google Shape;190;p16"/>
                <p:cNvCxnSpPr/>
                <p:nvPr/>
              </p:nvCxnSpPr>
              <p:spPr>
                <a:xfrm>
                  <a:off x="2103400" y="0"/>
                  <a:ext cx="0" cy="316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191" name="Google Shape;191;p16"/>
              <p:cNvCxnSpPr/>
              <p:nvPr/>
            </p:nvCxnSpPr>
            <p:spPr>
              <a:xfrm>
                <a:off x="7042950" y="-19577"/>
                <a:ext cx="0" cy="3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92" name="Google Shape;192;p16"/>
            <p:cNvCxnSpPr/>
            <p:nvPr/>
          </p:nvCxnSpPr>
          <p:spPr>
            <a:xfrm>
              <a:off x="365525" y="316500"/>
              <a:ext cx="0" cy="4827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16"/>
            <p:cNvCxnSpPr/>
            <p:nvPr/>
          </p:nvCxnSpPr>
          <p:spPr>
            <a:xfrm>
              <a:off x="8791950" y="316500"/>
              <a:ext cx="0" cy="4827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/>
          <p:nvPr/>
        </p:nvSpPr>
        <p:spPr>
          <a:xfrm>
            <a:off x="-13055" y="-6525"/>
            <a:ext cx="9170700" cy="31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 txBox="1"/>
          <p:nvPr>
            <p:ph type="title"/>
          </p:nvPr>
        </p:nvSpPr>
        <p:spPr>
          <a:xfrm>
            <a:off x="720000" y="540066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97" name="Google Shape;197;p17"/>
          <p:cNvGrpSpPr/>
          <p:nvPr/>
        </p:nvGrpSpPr>
        <p:grpSpPr>
          <a:xfrm>
            <a:off x="-19300" y="-19577"/>
            <a:ext cx="9221100" cy="4895477"/>
            <a:chOff x="-19300" y="-19577"/>
            <a:chExt cx="9221100" cy="4895477"/>
          </a:xfrm>
        </p:grpSpPr>
        <p:grpSp>
          <p:nvGrpSpPr>
            <p:cNvPr id="198" name="Google Shape;198;p17"/>
            <p:cNvGrpSpPr/>
            <p:nvPr/>
          </p:nvGrpSpPr>
          <p:grpSpPr>
            <a:xfrm>
              <a:off x="-19300" y="-19577"/>
              <a:ext cx="9221100" cy="336077"/>
              <a:chOff x="-19300" y="-19577"/>
              <a:chExt cx="9221100" cy="336077"/>
            </a:xfrm>
          </p:grpSpPr>
          <p:grpSp>
            <p:nvGrpSpPr>
              <p:cNvPr id="199" name="Google Shape;199;p17"/>
              <p:cNvGrpSpPr/>
              <p:nvPr/>
            </p:nvGrpSpPr>
            <p:grpSpPr>
              <a:xfrm>
                <a:off x="-19300" y="0"/>
                <a:ext cx="9221100" cy="316500"/>
                <a:chOff x="-19300" y="0"/>
                <a:chExt cx="9221100" cy="316500"/>
              </a:xfrm>
            </p:grpSpPr>
            <p:cxnSp>
              <p:nvCxnSpPr>
                <p:cNvPr id="200" name="Google Shape;200;p17"/>
                <p:cNvCxnSpPr/>
                <p:nvPr/>
              </p:nvCxnSpPr>
              <p:spPr>
                <a:xfrm>
                  <a:off x="-19300" y="311555"/>
                  <a:ext cx="9221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01" name="Google Shape;201;p17"/>
                <p:cNvCxnSpPr/>
                <p:nvPr/>
              </p:nvCxnSpPr>
              <p:spPr>
                <a:xfrm>
                  <a:off x="2103400" y="0"/>
                  <a:ext cx="0" cy="316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202" name="Google Shape;202;p17"/>
              <p:cNvCxnSpPr/>
              <p:nvPr/>
            </p:nvCxnSpPr>
            <p:spPr>
              <a:xfrm>
                <a:off x="7042950" y="-19577"/>
                <a:ext cx="0" cy="3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03" name="Google Shape;203;p17"/>
            <p:cNvCxnSpPr/>
            <p:nvPr/>
          </p:nvCxnSpPr>
          <p:spPr>
            <a:xfrm>
              <a:off x="365525" y="316500"/>
              <a:ext cx="0" cy="455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17"/>
            <p:cNvCxnSpPr/>
            <p:nvPr/>
          </p:nvCxnSpPr>
          <p:spPr>
            <a:xfrm>
              <a:off x="8791945" y="316500"/>
              <a:ext cx="0" cy="455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17"/>
            <p:cNvCxnSpPr/>
            <p:nvPr/>
          </p:nvCxnSpPr>
          <p:spPr>
            <a:xfrm>
              <a:off x="-300" y="4875875"/>
              <a:ext cx="914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17"/>
            <p:cNvCxnSpPr/>
            <p:nvPr/>
          </p:nvCxnSpPr>
          <p:spPr>
            <a:xfrm>
              <a:off x="0" y="1135750"/>
              <a:ext cx="914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/>
          <p:nvPr>
            <p:ph type="title"/>
          </p:nvPr>
        </p:nvSpPr>
        <p:spPr>
          <a:xfrm>
            <a:off x="720000" y="540066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9" name="Google Shape;209;p18"/>
          <p:cNvSpPr txBox="1"/>
          <p:nvPr>
            <p:ph idx="1" type="subTitle"/>
          </p:nvPr>
        </p:nvSpPr>
        <p:spPr>
          <a:xfrm>
            <a:off x="1024941" y="3133628"/>
            <a:ext cx="23136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400">
                <a:latin typeface="Bentham"/>
                <a:ea typeface="Bentham"/>
                <a:cs typeface="Bentham"/>
                <a:sym typeface="Bentha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210" name="Google Shape;210;p18"/>
          <p:cNvSpPr txBox="1"/>
          <p:nvPr>
            <p:ph idx="2" type="subTitle"/>
          </p:nvPr>
        </p:nvSpPr>
        <p:spPr>
          <a:xfrm>
            <a:off x="1024952" y="3603426"/>
            <a:ext cx="231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1" name="Google Shape;211;p18"/>
          <p:cNvSpPr txBox="1"/>
          <p:nvPr>
            <p:ph idx="3" type="subTitle"/>
          </p:nvPr>
        </p:nvSpPr>
        <p:spPr>
          <a:xfrm>
            <a:off x="5806413" y="3133628"/>
            <a:ext cx="23136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400">
                <a:latin typeface="Bentham"/>
                <a:ea typeface="Bentham"/>
                <a:cs typeface="Bentham"/>
                <a:sym typeface="Bentha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212" name="Google Shape;212;p18"/>
          <p:cNvSpPr txBox="1"/>
          <p:nvPr>
            <p:ph idx="4" type="subTitle"/>
          </p:nvPr>
        </p:nvSpPr>
        <p:spPr>
          <a:xfrm>
            <a:off x="5806425" y="3603426"/>
            <a:ext cx="231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3" name="Google Shape;213;p18"/>
          <p:cNvSpPr txBox="1"/>
          <p:nvPr>
            <p:ph idx="5" type="subTitle"/>
          </p:nvPr>
        </p:nvSpPr>
        <p:spPr>
          <a:xfrm>
            <a:off x="1024941" y="1697088"/>
            <a:ext cx="23136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400">
                <a:latin typeface="Bentham"/>
                <a:ea typeface="Bentham"/>
                <a:cs typeface="Bentham"/>
                <a:sym typeface="Bentha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214" name="Google Shape;214;p18"/>
          <p:cNvSpPr txBox="1"/>
          <p:nvPr>
            <p:ph idx="6" type="subTitle"/>
          </p:nvPr>
        </p:nvSpPr>
        <p:spPr>
          <a:xfrm>
            <a:off x="1024952" y="2166885"/>
            <a:ext cx="231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5" name="Google Shape;215;p18"/>
          <p:cNvSpPr txBox="1"/>
          <p:nvPr>
            <p:ph idx="7" type="subTitle"/>
          </p:nvPr>
        </p:nvSpPr>
        <p:spPr>
          <a:xfrm>
            <a:off x="5806413" y="1697088"/>
            <a:ext cx="23136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400">
                <a:latin typeface="Bentham"/>
                <a:ea typeface="Bentham"/>
                <a:cs typeface="Bentham"/>
                <a:sym typeface="Bentha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216" name="Google Shape;216;p18"/>
          <p:cNvSpPr txBox="1"/>
          <p:nvPr>
            <p:ph idx="8" type="subTitle"/>
          </p:nvPr>
        </p:nvSpPr>
        <p:spPr>
          <a:xfrm>
            <a:off x="5806425" y="2166885"/>
            <a:ext cx="231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17" name="Google Shape;217;p18"/>
          <p:cNvGrpSpPr/>
          <p:nvPr/>
        </p:nvGrpSpPr>
        <p:grpSpPr>
          <a:xfrm>
            <a:off x="-13055" y="-6525"/>
            <a:ext cx="9170700" cy="4884000"/>
            <a:chOff x="-13055" y="-6525"/>
            <a:chExt cx="9170700" cy="4884000"/>
          </a:xfrm>
        </p:grpSpPr>
        <p:sp>
          <p:nvSpPr>
            <p:cNvPr id="218" name="Google Shape;218;p18"/>
            <p:cNvSpPr/>
            <p:nvPr/>
          </p:nvSpPr>
          <p:spPr>
            <a:xfrm>
              <a:off x="-13055" y="-6525"/>
              <a:ext cx="9170700" cy="316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" name="Google Shape;219;p18"/>
            <p:cNvGrpSpPr/>
            <p:nvPr/>
          </p:nvGrpSpPr>
          <p:grpSpPr>
            <a:xfrm>
              <a:off x="2" y="1131075"/>
              <a:ext cx="9144655" cy="3746400"/>
              <a:chOff x="359025" y="1131066"/>
              <a:chExt cx="8426700" cy="3746400"/>
            </a:xfrm>
          </p:grpSpPr>
          <p:cxnSp>
            <p:nvCxnSpPr>
              <p:cNvPr id="220" name="Google Shape;220;p18"/>
              <p:cNvCxnSpPr/>
              <p:nvPr/>
            </p:nvCxnSpPr>
            <p:spPr>
              <a:xfrm rot="10800000">
                <a:off x="4572071" y="1131066"/>
                <a:ext cx="0" cy="374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1" name="Google Shape;221;p18"/>
              <p:cNvCxnSpPr/>
              <p:nvPr/>
            </p:nvCxnSpPr>
            <p:spPr>
              <a:xfrm rot="10800000">
                <a:off x="359025" y="3009750"/>
                <a:ext cx="8426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22" name="Google Shape;222;p18"/>
            <p:cNvCxnSpPr/>
            <p:nvPr/>
          </p:nvCxnSpPr>
          <p:spPr>
            <a:xfrm>
              <a:off x="0" y="1135750"/>
              <a:ext cx="914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18"/>
            <p:cNvCxnSpPr/>
            <p:nvPr/>
          </p:nvCxnSpPr>
          <p:spPr>
            <a:xfrm>
              <a:off x="-300" y="4875875"/>
              <a:ext cx="914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4" name="Google Shape;224;p18"/>
          <p:cNvGrpSpPr/>
          <p:nvPr/>
        </p:nvGrpSpPr>
        <p:grpSpPr>
          <a:xfrm>
            <a:off x="-19300" y="-19577"/>
            <a:ext cx="9221100" cy="336077"/>
            <a:chOff x="-19300" y="-19577"/>
            <a:chExt cx="9221100" cy="336077"/>
          </a:xfrm>
        </p:grpSpPr>
        <p:grpSp>
          <p:nvGrpSpPr>
            <p:cNvPr id="225" name="Google Shape;225;p18"/>
            <p:cNvGrpSpPr/>
            <p:nvPr/>
          </p:nvGrpSpPr>
          <p:grpSpPr>
            <a:xfrm>
              <a:off x="-19300" y="0"/>
              <a:ext cx="9221100" cy="316500"/>
              <a:chOff x="-19300" y="0"/>
              <a:chExt cx="9221100" cy="316500"/>
            </a:xfrm>
          </p:grpSpPr>
          <p:cxnSp>
            <p:nvCxnSpPr>
              <p:cNvPr id="226" name="Google Shape;226;p18"/>
              <p:cNvCxnSpPr/>
              <p:nvPr/>
            </p:nvCxnSpPr>
            <p:spPr>
              <a:xfrm>
                <a:off x="-19300" y="311555"/>
                <a:ext cx="9221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18"/>
              <p:cNvCxnSpPr/>
              <p:nvPr/>
            </p:nvCxnSpPr>
            <p:spPr>
              <a:xfrm>
                <a:off x="2103400" y="0"/>
                <a:ext cx="0" cy="31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28" name="Google Shape;228;p18"/>
            <p:cNvCxnSpPr/>
            <p:nvPr/>
          </p:nvCxnSpPr>
          <p:spPr>
            <a:xfrm>
              <a:off x="7042950" y="-19577"/>
              <a:ext cx="0" cy="33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/>
          <p:nvPr/>
        </p:nvSpPr>
        <p:spPr>
          <a:xfrm>
            <a:off x="-13055" y="-6525"/>
            <a:ext cx="9170700" cy="31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"/>
          <p:cNvSpPr txBox="1"/>
          <p:nvPr>
            <p:ph type="title"/>
          </p:nvPr>
        </p:nvSpPr>
        <p:spPr>
          <a:xfrm>
            <a:off x="720000" y="540066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2" name="Google Shape;232;p19"/>
          <p:cNvSpPr txBox="1"/>
          <p:nvPr>
            <p:ph idx="1" type="subTitle"/>
          </p:nvPr>
        </p:nvSpPr>
        <p:spPr>
          <a:xfrm>
            <a:off x="720005" y="3577354"/>
            <a:ext cx="19506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400">
                <a:latin typeface="Bentham"/>
                <a:ea typeface="Bentham"/>
                <a:cs typeface="Bentham"/>
                <a:sym typeface="Bentha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233" name="Google Shape;233;p19"/>
          <p:cNvSpPr txBox="1"/>
          <p:nvPr>
            <p:ph idx="2" type="subTitle"/>
          </p:nvPr>
        </p:nvSpPr>
        <p:spPr>
          <a:xfrm>
            <a:off x="720005" y="4034097"/>
            <a:ext cx="195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4" name="Google Shape;234;p19"/>
          <p:cNvSpPr txBox="1"/>
          <p:nvPr>
            <p:ph idx="3" type="subTitle"/>
          </p:nvPr>
        </p:nvSpPr>
        <p:spPr>
          <a:xfrm>
            <a:off x="720005" y="1910985"/>
            <a:ext cx="19506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400">
                <a:latin typeface="Bentham"/>
                <a:ea typeface="Bentham"/>
                <a:cs typeface="Bentham"/>
                <a:sym typeface="Bentha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235" name="Google Shape;235;p19"/>
          <p:cNvSpPr txBox="1"/>
          <p:nvPr>
            <p:ph idx="4" type="subTitle"/>
          </p:nvPr>
        </p:nvSpPr>
        <p:spPr>
          <a:xfrm>
            <a:off x="720005" y="2361200"/>
            <a:ext cx="195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6" name="Google Shape;236;p19"/>
          <p:cNvSpPr txBox="1"/>
          <p:nvPr>
            <p:ph idx="5" type="subTitle"/>
          </p:nvPr>
        </p:nvSpPr>
        <p:spPr>
          <a:xfrm>
            <a:off x="3596705" y="3577354"/>
            <a:ext cx="19506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400">
                <a:latin typeface="Bentham"/>
                <a:ea typeface="Bentham"/>
                <a:cs typeface="Bentham"/>
                <a:sym typeface="Bentha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237" name="Google Shape;237;p19"/>
          <p:cNvSpPr txBox="1"/>
          <p:nvPr>
            <p:ph idx="6" type="subTitle"/>
          </p:nvPr>
        </p:nvSpPr>
        <p:spPr>
          <a:xfrm>
            <a:off x="3596705" y="4034097"/>
            <a:ext cx="195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8" name="Google Shape;238;p19"/>
          <p:cNvSpPr txBox="1"/>
          <p:nvPr>
            <p:ph idx="7" type="subTitle"/>
          </p:nvPr>
        </p:nvSpPr>
        <p:spPr>
          <a:xfrm>
            <a:off x="3596705" y="1910985"/>
            <a:ext cx="19506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400">
                <a:latin typeface="Bentham"/>
                <a:ea typeface="Bentham"/>
                <a:cs typeface="Bentham"/>
                <a:sym typeface="Bentha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239" name="Google Shape;239;p19"/>
          <p:cNvSpPr txBox="1"/>
          <p:nvPr>
            <p:ph idx="8" type="subTitle"/>
          </p:nvPr>
        </p:nvSpPr>
        <p:spPr>
          <a:xfrm>
            <a:off x="3596705" y="2361200"/>
            <a:ext cx="195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0" name="Google Shape;240;p19"/>
          <p:cNvSpPr txBox="1"/>
          <p:nvPr>
            <p:ph idx="9" type="subTitle"/>
          </p:nvPr>
        </p:nvSpPr>
        <p:spPr>
          <a:xfrm>
            <a:off x="6473405" y="3577354"/>
            <a:ext cx="19506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400">
                <a:latin typeface="Bentham"/>
                <a:ea typeface="Bentham"/>
                <a:cs typeface="Bentham"/>
                <a:sym typeface="Bentha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241" name="Google Shape;241;p19"/>
          <p:cNvSpPr txBox="1"/>
          <p:nvPr>
            <p:ph idx="13" type="subTitle"/>
          </p:nvPr>
        </p:nvSpPr>
        <p:spPr>
          <a:xfrm>
            <a:off x="6473405" y="4034097"/>
            <a:ext cx="195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2" name="Google Shape;242;p19"/>
          <p:cNvSpPr txBox="1"/>
          <p:nvPr>
            <p:ph idx="14" type="subTitle"/>
          </p:nvPr>
        </p:nvSpPr>
        <p:spPr>
          <a:xfrm>
            <a:off x="6473405" y="1910985"/>
            <a:ext cx="19506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400">
                <a:latin typeface="Bentham"/>
                <a:ea typeface="Bentham"/>
                <a:cs typeface="Bentham"/>
                <a:sym typeface="Bentha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243" name="Google Shape;243;p19"/>
          <p:cNvSpPr txBox="1"/>
          <p:nvPr>
            <p:ph idx="15" type="subTitle"/>
          </p:nvPr>
        </p:nvSpPr>
        <p:spPr>
          <a:xfrm>
            <a:off x="6473405" y="2361200"/>
            <a:ext cx="195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44" name="Google Shape;244;p19"/>
          <p:cNvGrpSpPr/>
          <p:nvPr/>
        </p:nvGrpSpPr>
        <p:grpSpPr>
          <a:xfrm>
            <a:off x="-19300" y="-19577"/>
            <a:ext cx="9221100" cy="4895477"/>
            <a:chOff x="-19300" y="-19577"/>
            <a:chExt cx="9221100" cy="4895477"/>
          </a:xfrm>
        </p:grpSpPr>
        <p:grpSp>
          <p:nvGrpSpPr>
            <p:cNvPr id="245" name="Google Shape;245;p19"/>
            <p:cNvGrpSpPr/>
            <p:nvPr/>
          </p:nvGrpSpPr>
          <p:grpSpPr>
            <a:xfrm>
              <a:off x="-19300" y="-19577"/>
              <a:ext cx="9221100" cy="336077"/>
              <a:chOff x="-19300" y="-19577"/>
              <a:chExt cx="9221100" cy="336077"/>
            </a:xfrm>
          </p:grpSpPr>
          <p:grpSp>
            <p:nvGrpSpPr>
              <p:cNvPr id="246" name="Google Shape;246;p19"/>
              <p:cNvGrpSpPr/>
              <p:nvPr/>
            </p:nvGrpSpPr>
            <p:grpSpPr>
              <a:xfrm>
                <a:off x="-19300" y="0"/>
                <a:ext cx="9221100" cy="316500"/>
                <a:chOff x="-19300" y="0"/>
                <a:chExt cx="9221100" cy="316500"/>
              </a:xfrm>
            </p:grpSpPr>
            <p:cxnSp>
              <p:nvCxnSpPr>
                <p:cNvPr id="247" name="Google Shape;247;p19"/>
                <p:cNvCxnSpPr/>
                <p:nvPr/>
              </p:nvCxnSpPr>
              <p:spPr>
                <a:xfrm>
                  <a:off x="-19300" y="311555"/>
                  <a:ext cx="9221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8" name="Google Shape;248;p19"/>
                <p:cNvCxnSpPr/>
                <p:nvPr/>
              </p:nvCxnSpPr>
              <p:spPr>
                <a:xfrm>
                  <a:off x="2103400" y="0"/>
                  <a:ext cx="0" cy="316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249" name="Google Shape;249;p19"/>
              <p:cNvCxnSpPr/>
              <p:nvPr/>
            </p:nvCxnSpPr>
            <p:spPr>
              <a:xfrm>
                <a:off x="7042950" y="-19577"/>
                <a:ext cx="0" cy="3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50" name="Google Shape;250;p19"/>
            <p:cNvCxnSpPr/>
            <p:nvPr/>
          </p:nvCxnSpPr>
          <p:spPr>
            <a:xfrm>
              <a:off x="365525" y="316500"/>
              <a:ext cx="0" cy="455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19"/>
            <p:cNvCxnSpPr/>
            <p:nvPr/>
          </p:nvCxnSpPr>
          <p:spPr>
            <a:xfrm>
              <a:off x="8791945" y="316500"/>
              <a:ext cx="0" cy="455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19"/>
            <p:cNvCxnSpPr/>
            <p:nvPr/>
          </p:nvCxnSpPr>
          <p:spPr>
            <a:xfrm>
              <a:off x="-300" y="4875875"/>
              <a:ext cx="914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19"/>
            <p:cNvCxnSpPr/>
            <p:nvPr/>
          </p:nvCxnSpPr>
          <p:spPr>
            <a:xfrm>
              <a:off x="0" y="1135750"/>
              <a:ext cx="914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/>
          <p:nvPr/>
        </p:nvSpPr>
        <p:spPr>
          <a:xfrm>
            <a:off x="-13055" y="-6525"/>
            <a:ext cx="9170700" cy="31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"/>
          <p:cNvSpPr txBox="1"/>
          <p:nvPr>
            <p:ph type="title"/>
          </p:nvPr>
        </p:nvSpPr>
        <p:spPr>
          <a:xfrm>
            <a:off x="720000" y="540066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7" name="Google Shape;257;p20"/>
          <p:cNvSpPr txBox="1"/>
          <p:nvPr>
            <p:ph idx="1" type="subTitle"/>
          </p:nvPr>
        </p:nvSpPr>
        <p:spPr>
          <a:xfrm>
            <a:off x="719524" y="2020075"/>
            <a:ext cx="20757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ntonio"/>
              <a:buNone/>
              <a:defRPr sz="2400">
                <a:latin typeface="Bentham"/>
                <a:ea typeface="Bentham"/>
                <a:cs typeface="Bentham"/>
                <a:sym typeface="Bentha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ntonio"/>
              <a:buNone/>
              <a:defRPr b="1" sz="2200">
                <a:solidFill>
                  <a:schemeClr val="lt2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ntonio"/>
              <a:buNone/>
              <a:defRPr b="1" sz="2200">
                <a:solidFill>
                  <a:schemeClr val="lt2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ntonio"/>
              <a:buNone/>
              <a:defRPr b="1" sz="2200">
                <a:solidFill>
                  <a:schemeClr val="lt2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ntonio"/>
              <a:buNone/>
              <a:defRPr b="1" sz="2200">
                <a:solidFill>
                  <a:schemeClr val="lt2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ntonio"/>
              <a:buNone/>
              <a:defRPr b="1" sz="2200">
                <a:solidFill>
                  <a:schemeClr val="lt2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ntonio"/>
              <a:buNone/>
              <a:defRPr b="1" sz="2200">
                <a:solidFill>
                  <a:schemeClr val="lt2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ntonio"/>
              <a:buNone/>
              <a:defRPr b="1" sz="2200">
                <a:solidFill>
                  <a:schemeClr val="lt2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ntonio"/>
              <a:buNone/>
              <a:defRPr b="1" sz="2200">
                <a:solidFill>
                  <a:schemeClr val="lt2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/>
        </p:txBody>
      </p:sp>
      <p:sp>
        <p:nvSpPr>
          <p:cNvPr id="258" name="Google Shape;258;p20"/>
          <p:cNvSpPr txBox="1"/>
          <p:nvPr>
            <p:ph idx="2" type="subTitle"/>
          </p:nvPr>
        </p:nvSpPr>
        <p:spPr>
          <a:xfrm>
            <a:off x="719524" y="2489876"/>
            <a:ext cx="2075700" cy="8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9" name="Google Shape;259;p20"/>
          <p:cNvSpPr txBox="1"/>
          <p:nvPr>
            <p:ph idx="3" type="subTitle"/>
          </p:nvPr>
        </p:nvSpPr>
        <p:spPr>
          <a:xfrm>
            <a:off x="3539775" y="2525096"/>
            <a:ext cx="20757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ntonio"/>
              <a:buNone/>
              <a:defRPr sz="2400">
                <a:latin typeface="Bentham"/>
                <a:ea typeface="Bentham"/>
                <a:cs typeface="Bentham"/>
                <a:sym typeface="Bentha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ntonio"/>
              <a:buNone/>
              <a:defRPr b="1" sz="2200">
                <a:solidFill>
                  <a:schemeClr val="lt2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ntonio"/>
              <a:buNone/>
              <a:defRPr b="1" sz="2200">
                <a:solidFill>
                  <a:schemeClr val="lt2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ntonio"/>
              <a:buNone/>
              <a:defRPr b="1" sz="2200">
                <a:solidFill>
                  <a:schemeClr val="lt2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ntonio"/>
              <a:buNone/>
              <a:defRPr b="1" sz="2200">
                <a:solidFill>
                  <a:schemeClr val="lt2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ntonio"/>
              <a:buNone/>
              <a:defRPr b="1" sz="2200">
                <a:solidFill>
                  <a:schemeClr val="lt2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ntonio"/>
              <a:buNone/>
              <a:defRPr b="1" sz="2200">
                <a:solidFill>
                  <a:schemeClr val="lt2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ntonio"/>
              <a:buNone/>
              <a:defRPr b="1" sz="2200">
                <a:solidFill>
                  <a:schemeClr val="lt2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ntonio"/>
              <a:buNone/>
              <a:defRPr b="1" sz="2200">
                <a:solidFill>
                  <a:schemeClr val="lt2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/>
        </p:txBody>
      </p:sp>
      <p:sp>
        <p:nvSpPr>
          <p:cNvPr id="260" name="Google Shape;260;p20"/>
          <p:cNvSpPr txBox="1"/>
          <p:nvPr>
            <p:ph idx="4" type="subTitle"/>
          </p:nvPr>
        </p:nvSpPr>
        <p:spPr>
          <a:xfrm>
            <a:off x="3539775" y="2994896"/>
            <a:ext cx="2075700" cy="8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1" name="Google Shape;261;p20"/>
          <p:cNvSpPr txBox="1"/>
          <p:nvPr>
            <p:ph idx="5" type="subTitle"/>
          </p:nvPr>
        </p:nvSpPr>
        <p:spPr>
          <a:xfrm>
            <a:off x="6348684" y="3196641"/>
            <a:ext cx="20757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ntonio"/>
              <a:buNone/>
              <a:defRPr sz="2400">
                <a:latin typeface="Bentham"/>
                <a:ea typeface="Bentham"/>
                <a:cs typeface="Bentham"/>
                <a:sym typeface="Bentha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ntonio"/>
              <a:buNone/>
              <a:defRPr b="1" sz="2200">
                <a:solidFill>
                  <a:schemeClr val="lt2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ntonio"/>
              <a:buNone/>
              <a:defRPr b="1" sz="2200">
                <a:solidFill>
                  <a:schemeClr val="lt2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ntonio"/>
              <a:buNone/>
              <a:defRPr b="1" sz="2200">
                <a:solidFill>
                  <a:schemeClr val="lt2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ntonio"/>
              <a:buNone/>
              <a:defRPr b="1" sz="2200">
                <a:solidFill>
                  <a:schemeClr val="lt2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ntonio"/>
              <a:buNone/>
              <a:defRPr b="1" sz="2200">
                <a:solidFill>
                  <a:schemeClr val="lt2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ntonio"/>
              <a:buNone/>
              <a:defRPr b="1" sz="2200">
                <a:solidFill>
                  <a:schemeClr val="lt2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ntonio"/>
              <a:buNone/>
              <a:defRPr b="1" sz="2200">
                <a:solidFill>
                  <a:schemeClr val="lt2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ntonio"/>
              <a:buNone/>
              <a:defRPr b="1" sz="2200">
                <a:solidFill>
                  <a:schemeClr val="lt2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/>
        </p:txBody>
      </p:sp>
      <p:sp>
        <p:nvSpPr>
          <p:cNvPr id="262" name="Google Shape;262;p20"/>
          <p:cNvSpPr txBox="1"/>
          <p:nvPr>
            <p:ph idx="6" type="subTitle"/>
          </p:nvPr>
        </p:nvSpPr>
        <p:spPr>
          <a:xfrm>
            <a:off x="6348684" y="3666441"/>
            <a:ext cx="2075700" cy="8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63" name="Google Shape;263;p20"/>
          <p:cNvGrpSpPr/>
          <p:nvPr/>
        </p:nvGrpSpPr>
        <p:grpSpPr>
          <a:xfrm>
            <a:off x="-300" y="313300"/>
            <a:ext cx="9144600" cy="4564175"/>
            <a:chOff x="-300" y="313300"/>
            <a:chExt cx="9144600" cy="4564175"/>
          </a:xfrm>
        </p:grpSpPr>
        <p:cxnSp>
          <p:nvCxnSpPr>
            <p:cNvPr id="264" name="Google Shape;264;p20"/>
            <p:cNvCxnSpPr/>
            <p:nvPr/>
          </p:nvCxnSpPr>
          <p:spPr>
            <a:xfrm rot="10800000">
              <a:off x="3167764" y="1131075"/>
              <a:ext cx="0" cy="3746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20"/>
            <p:cNvCxnSpPr/>
            <p:nvPr/>
          </p:nvCxnSpPr>
          <p:spPr>
            <a:xfrm>
              <a:off x="359000" y="1135750"/>
              <a:ext cx="8439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20"/>
            <p:cNvCxnSpPr/>
            <p:nvPr/>
          </p:nvCxnSpPr>
          <p:spPr>
            <a:xfrm>
              <a:off x="-300" y="4875875"/>
              <a:ext cx="914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20"/>
            <p:cNvCxnSpPr/>
            <p:nvPr/>
          </p:nvCxnSpPr>
          <p:spPr>
            <a:xfrm rot="10800000">
              <a:off x="5983155" y="1131075"/>
              <a:ext cx="0" cy="3746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8" name="Google Shape;268;p20"/>
            <p:cNvGrpSpPr/>
            <p:nvPr/>
          </p:nvGrpSpPr>
          <p:grpSpPr>
            <a:xfrm>
              <a:off x="358100" y="313300"/>
              <a:ext cx="8433968" cy="4562660"/>
              <a:chOff x="358100" y="313300"/>
              <a:chExt cx="8433968" cy="4562660"/>
            </a:xfrm>
          </p:grpSpPr>
          <p:cxnSp>
            <p:nvCxnSpPr>
              <p:cNvPr id="269" name="Google Shape;269;p20"/>
              <p:cNvCxnSpPr/>
              <p:nvPr/>
            </p:nvCxnSpPr>
            <p:spPr>
              <a:xfrm>
                <a:off x="358100" y="313300"/>
                <a:ext cx="0" cy="456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0" name="Google Shape;270;p20"/>
              <p:cNvCxnSpPr/>
              <p:nvPr/>
            </p:nvCxnSpPr>
            <p:spPr>
              <a:xfrm>
                <a:off x="8792068" y="316560"/>
                <a:ext cx="0" cy="4559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71" name="Google Shape;271;p20"/>
          <p:cNvGrpSpPr/>
          <p:nvPr/>
        </p:nvGrpSpPr>
        <p:grpSpPr>
          <a:xfrm>
            <a:off x="-19300" y="-19577"/>
            <a:ext cx="9221100" cy="336077"/>
            <a:chOff x="-19300" y="-19577"/>
            <a:chExt cx="9221100" cy="336077"/>
          </a:xfrm>
        </p:grpSpPr>
        <p:grpSp>
          <p:nvGrpSpPr>
            <p:cNvPr id="272" name="Google Shape;272;p20"/>
            <p:cNvGrpSpPr/>
            <p:nvPr/>
          </p:nvGrpSpPr>
          <p:grpSpPr>
            <a:xfrm>
              <a:off x="-19300" y="0"/>
              <a:ext cx="9221100" cy="316500"/>
              <a:chOff x="-19300" y="0"/>
              <a:chExt cx="9221100" cy="316500"/>
            </a:xfrm>
          </p:grpSpPr>
          <p:cxnSp>
            <p:nvCxnSpPr>
              <p:cNvPr id="273" name="Google Shape;273;p20"/>
              <p:cNvCxnSpPr/>
              <p:nvPr/>
            </p:nvCxnSpPr>
            <p:spPr>
              <a:xfrm>
                <a:off x="-19300" y="311555"/>
                <a:ext cx="9221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" name="Google Shape;274;p20"/>
              <p:cNvCxnSpPr/>
              <p:nvPr/>
            </p:nvCxnSpPr>
            <p:spPr>
              <a:xfrm>
                <a:off x="2103400" y="0"/>
                <a:ext cx="0" cy="31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75" name="Google Shape;275;p20"/>
            <p:cNvCxnSpPr/>
            <p:nvPr/>
          </p:nvCxnSpPr>
          <p:spPr>
            <a:xfrm>
              <a:off x="7042950" y="-19577"/>
              <a:ext cx="0" cy="33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260900" y="2135082"/>
            <a:ext cx="41730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4895700" y="3160991"/>
            <a:ext cx="29034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5886300" y="1288027"/>
            <a:ext cx="922200" cy="8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22" name="Google Shape;22;p3"/>
          <p:cNvGrpSpPr/>
          <p:nvPr/>
        </p:nvGrpSpPr>
        <p:grpSpPr>
          <a:xfrm>
            <a:off x="-19300" y="0"/>
            <a:ext cx="9221100" cy="4875825"/>
            <a:chOff x="-19300" y="0"/>
            <a:chExt cx="9221100" cy="4875825"/>
          </a:xfrm>
        </p:grpSpPr>
        <p:grpSp>
          <p:nvGrpSpPr>
            <p:cNvPr id="23" name="Google Shape;23;p3"/>
            <p:cNvGrpSpPr/>
            <p:nvPr/>
          </p:nvGrpSpPr>
          <p:grpSpPr>
            <a:xfrm>
              <a:off x="-19300" y="0"/>
              <a:ext cx="9221100" cy="316500"/>
              <a:chOff x="-19300" y="0"/>
              <a:chExt cx="9221100" cy="316500"/>
            </a:xfrm>
          </p:grpSpPr>
          <p:cxnSp>
            <p:nvCxnSpPr>
              <p:cNvPr id="24" name="Google Shape;24;p3"/>
              <p:cNvCxnSpPr/>
              <p:nvPr/>
            </p:nvCxnSpPr>
            <p:spPr>
              <a:xfrm>
                <a:off x="-19300" y="311555"/>
                <a:ext cx="9221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" name="Google Shape;25;p3"/>
              <p:cNvCxnSpPr/>
              <p:nvPr/>
            </p:nvCxnSpPr>
            <p:spPr>
              <a:xfrm>
                <a:off x="2103400" y="0"/>
                <a:ext cx="0" cy="31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6" name="Google Shape;26;p3"/>
            <p:cNvCxnSpPr/>
            <p:nvPr/>
          </p:nvCxnSpPr>
          <p:spPr>
            <a:xfrm>
              <a:off x="3715150" y="310425"/>
              <a:ext cx="0" cy="456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3"/>
            <p:cNvCxnSpPr/>
            <p:nvPr/>
          </p:nvCxnSpPr>
          <p:spPr>
            <a:xfrm>
              <a:off x="4029175" y="310425"/>
              <a:ext cx="0" cy="456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8" name="Google Shape;28;p3"/>
          <p:cNvCxnSpPr/>
          <p:nvPr/>
        </p:nvCxnSpPr>
        <p:spPr>
          <a:xfrm>
            <a:off x="-300" y="4875875"/>
            <a:ext cx="914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21"/>
          <p:cNvGrpSpPr/>
          <p:nvPr/>
        </p:nvGrpSpPr>
        <p:grpSpPr>
          <a:xfrm>
            <a:off x="-19300" y="-19577"/>
            <a:ext cx="9221100" cy="4895538"/>
            <a:chOff x="-19300" y="-19577"/>
            <a:chExt cx="9221100" cy="4895538"/>
          </a:xfrm>
        </p:grpSpPr>
        <p:sp>
          <p:nvSpPr>
            <p:cNvPr id="278" name="Google Shape;278;p21"/>
            <p:cNvSpPr/>
            <p:nvPr/>
          </p:nvSpPr>
          <p:spPr>
            <a:xfrm>
              <a:off x="0" y="-6525"/>
              <a:ext cx="9170700" cy="316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9" name="Google Shape;279;p21"/>
            <p:cNvGrpSpPr/>
            <p:nvPr/>
          </p:nvGrpSpPr>
          <p:grpSpPr>
            <a:xfrm>
              <a:off x="-19300" y="0"/>
              <a:ext cx="9221100" cy="316500"/>
              <a:chOff x="-19300" y="0"/>
              <a:chExt cx="9221100" cy="316500"/>
            </a:xfrm>
          </p:grpSpPr>
          <p:cxnSp>
            <p:nvCxnSpPr>
              <p:cNvPr id="280" name="Google Shape;280;p21"/>
              <p:cNvCxnSpPr/>
              <p:nvPr/>
            </p:nvCxnSpPr>
            <p:spPr>
              <a:xfrm>
                <a:off x="-19300" y="311555"/>
                <a:ext cx="9221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21"/>
              <p:cNvCxnSpPr/>
              <p:nvPr/>
            </p:nvCxnSpPr>
            <p:spPr>
              <a:xfrm>
                <a:off x="2103400" y="0"/>
                <a:ext cx="0" cy="31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82" name="Google Shape;282;p21"/>
            <p:cNvCxnSpPr/>
            <p:nvPr/>
          </p:nvCxnSpPr>
          <p:spPr>
            <a:xfrm>
              <a:off x="7042950" y="-19577"/>
              <a:ext cx="0" cy="33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21"/>
            <p:cNvCxnSpPr/>
            <p:nvPr/>
          </p:nvCxnSpPr>
          <p:spPr>
            <a:xfrm>
              <a:off x="365525" y="1192166"/>
              <a:ext cx="8433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21"/>
            <p:cNvCxnSpPr/>
            <p:nvPr/>
          </p:nvCxnSpPr>
          <p:spPr>
            <a:xfrm>
              <a:off x="358100" y="313300"/>
              <a:ext cx="0" cy="4561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21"/>
            <p:cNvCxnSpPr/>
            <p:nvPr/>
          </p:nvCxnSpPr>
          <p:spPr>
            <a:xfrm>
              <a:off x="8792068" y="316560"/>
              <a:ext cx="0" cy="455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6" name="Google Shape;286;p21"/>
          <p:cNvSpPr txBox="1"/>
          <p:nvPr>
            <p:ph type="title"/>
          </p:nvPr>
        </p:nvSpPr>
        <p:spPr>
          <a:xfrm>
            <a:off x="4572000" y="540075"/>
            <a:ext cx="385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7" name="Google Shape;287;p21"/>
          <p:cNvSpPr txBox="1"/>
          <p:nvPr>
            <p:ph idx="1" type="subTitle"/>
          </p:nvPr>
        </p:nvSpPr>
        <p:spPr>
          <a:xfrm>
            <a:off x="4572000" y="1636100"/>
            <a:ext cx="3852000" cy="23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cxnSp>
        <p:nvCxnSpPr>
          <p:cNvPr id="288" name="Google Shape;288;p21"/>
          <p:cNvCxnSpPr/>
          <p:nvPr/>
        </p:nvCxnSpPr>
        <p:spPr>
          <a:xfrm>
            <a:off x="-300" y="4875875"/>
            <a:ext cx="914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7_2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"/>
          <p:cNvSpPr txBox="1"/>
          <p:nvPr>
            <p:ph type="title"/>
          </p:nvPr>
        </p:nvSpPr>
        <p:spPr>
          <a:xfrm>
            <a:off x="720000" y="540075"/>
            <a:ext cx="5024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1" type="subTitle"/>
          </p:nvPr>
        </p:nvSpPr>
        <p:spPr>
          <a:xfrm>
            <a:off x="720000" y="1311400"/>
            <a:ext cx="4155900" cy="30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grpSp>
        <p:nvGrpSpPr>
          <p:cNvPr id="292" name="Google Shape;292;p22"/>
          <p:cNvGrpSpPr/>
          <p:nvPr/>
        </p:nvGrpSpPr>
        <p:grpSpPr>
          <a:xfrm>
            <a:off x="-19300" y="-19577"/>
            <a:ext cx="9221100" cy="4895538"/>
            <a:chOff x="-19300" y="-19577"/>
            <a:chExt cx="9221100" cy="4895538"/>
          </a:xfrm>
        </p:grpSpPr>
        <p:sp>
          <p:nvSpPr>
            <p:cNvPr id="293" name="Google Shape;293;p22"/>
            <p:cNvSpPr/>
            <p:nvPr/>
          </p:nvSpPr>
          <p:spPr>
            <a:xfrm>
              <a:off x="0" y="-6525"/>
              <a:ext cx="9170700" cy="316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4" name="Google Shape;294;p22"/>
            <p:cNvGrpSpPr/>
            <p:nvPr/>
          </p:nvGrpSpPr>
          <p:grpSpPr>
            <a:xfrm>
              <a:off x="-19300" y="0"/>
              <a:ext cx="9221100" cy="316500"/>
              <a:chOff x="-19300" y="0"/>
              <a:chExt cx="9221100" cy="316500"/>
            </a:xfrm>
          </p:grpSpPr>
          <p:cxnSp>
            <p:nvCxnSpPr>
              <p:cNvPr id="295" name="Google Shape;295;p22"/>
              <p:cNvCxnSpPr/>
              <p:nvPr/>
            </p:nvCxnSpPr>
            <p:spPr>
              <a:xfrm>
                <a:off x="-19300" y="311555"/>
                <a:ext cx="9221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6" name="Google Shape;296;p22"/>
              <p:cNvCxnSpPr/>
              <p:nvPr/>
            </p:nvCxnSpPr>
            <p:spPr>
              <a:xfrm>
                <a:off x="2103400" y="0"/>
                <a:ext cx="0" cy="31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97" name="Google Shape;297;p22"/>
            <p:cNvCxnSpPr/>
            <p:nvPr/>
          </p:nvCxnSpPr>
          <p:spPr>
            <a:xfrm>
              <a:off x="7042950" y="-19577"/>
              <a:ext cx="0" cy="33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22"/>
            <p:cNvCxnSpPr/>
            <p:nvPr/>
          </p:nvCxnSpPr>
          <p:spPr>
            <a:xfrm>
              <a:off x="358100" y="313300"/>
              <a:ext cx="0" cy="4561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22"/>
            <p:cNvCxnSpPr/>
            <p:nvPr/>
          </p:nvCxnSpPr>
          <p:spPr>
            <a:xfrm>
              <a:off x="8792068" y="316560"/>
              <a:ext cx="0" cy="455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00" name="Google Shape;300;p22"/>
          <p:cNvCxnSpPr/>
          <p:nvPr/>
        </p:nvCxnSpPr>
        <p:spPr>
          <a:xfrm>
            <a:off x="-300" y="4875875"/>
            <a:ext cx="914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22"/>
          <p:cNvCxnSpPr/>
          <p:nvPr/>
        </p:nvCxnSpPr>
        <p:spPr>
          <a:xfrm>
            <a:off x="0" y="1135750"/>
            <a:ext cx="914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"/>
          <p:cNvSpPr txBox="1"/>
          <p:nvPr>
            <p:ph type="title"/>
          </p:nvPr>
        </p:nvSpPr>
        <p:spPr>
          <a:xfrm>
            <a:off x="5443750" y="1625225"/>
            <a:ext cx="29802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4" name="Google Shape;304;p23"/>
          <p:cNvSpPr txBox="1"/>
          <p:nvPr>
            <p:ph idx="1" type="subTitle"/>
          </p:nvPr>
        </p:nvSpPr>
        <p:spPr>
          <a:xfrm>
            <a:off x="5443750" y="2405866"/>
            <a:ext cx="2980200" cy="10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305" name="Google Shape;305;p23"/>
          <p:cNvGrpSpPr/>
          <p:nvPr/>
        </p:nvGrpSpPr>
        <p:grpSpPr>
          <a:xfrm>
            <a:off x="-19300" y="-19577"/>
            <a:ext cx="9221100" cy="4895538"/>
            <a:chOff x="-19300" y="-19577"/>
            <a:chExt cx="9221100" cy="4895538"/>
          </a:xfrm>
        </p:grpSpPr>
        <p:cxnSp>
          <p:nvCxnSpPr>
            <p:cNvPr id="306" name="Google Shape;306;p23"/>
            <p:cNvCxnSpPr/>
            <p:nvPr/>
          </p:nvCxnSpPr>
          <p:spPr>
            <a:xfrm>
              <a:off x="365525" y="2361275"/>
              <a:ext cx="8433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07" name="Google Shape;307;p23"/>
            <p:cNvGrpSpPr/>
            <p:nvPr/>
          </p:nvGrpSpPr>
          <p:grpSpPr>
            <a:xfrm>
              <a:off x="-19300" y="-19577"/>
              <a:ext cx="9221100" cy="4895538"/>
              <a:chOff x="-19300" y="-19577"/>
              <a:chExt cx="9221100" cy="4895538"/>
            </a:xfrm>
          </p:grpSpPr>
          <p:sp>
            <p:nvSpPr>
              <p:cNvPr id="308" name="Google Shape;308;p23"/>
              <p:cNvSpPr/>
              <p:nvPr/>
            </p:nvSpPr>
            <p:spPr>
              <a:xfrm>
                <a:off x="0" y="-6525"/>
                <a:ext cx="9170700" cy="316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9" name="Google Shape;309;p23"/>
              <p:cNvGrpSpPr/>
              <p:nvPr/>
            </p:nvGrpSpPr>
            <p:grpSpPr>
              <a:xfrm>
                <a:off x="-19300" y="0"/>
                <a:ext cx="9221100" cy="316500"/>
                <a:chOff x="-19300" y="0"/>
                <a:chExt cx="9221100" cy="316500"/>
              </a:xfrm>
            </p:grpSpPr>
            <p:cxnSp>
              <p:nvCxnSpPr>
                <p:cNvPr id="310" name="Google Shape;310;p23"/>
                <p:cNvCxnSpPr/>
                <p:nvPr/>
              </p:nvCxnSpPr>
              <p:spPr>
                <a:xfrm>
                  <a:off x="-19300" y="311555"/>
                  <a:ext cx="9221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1" name="Google Shape;311;p23"/>
                <p:cNvCxnSpPr/>
                <p:nvPr/>
              </p:nvCxnSpPr>
              <p:spPr>
                <a:xfrm>
                  <a:off x="2103400" y="0"/>
                  <a:ext cx="0" cy="316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312" name="Google Shape;312;p23"/>
              <p:cNvCxnSpPr/>
              <p:nvPr/>
            </p:nvCxnSpPr>
            <p:spPr>
              <a:xfrm>
                <a:off x="7042950" y="-19577"/>
                <a:ext cx="0" cy="3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3" name="Google Shape;313;p23"/>
              <p:cNvCxnSpPr/>
              <p:nvPr/>
            </p:nvCxnSpPr>
            <p:spPr>
              <a:xfrm>
                <a:off x="358100" y="313300"/>
                <a:ext cx="0" cy="456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4" name="Google Shape;314;p23"/>
              <p:cNvCxnSpPr/>
              <p:nvPr/>
            </p:nvCxnSpPr>
            <p:spPr>
              <a:xfrm>
                <a:off x="8792068" y="316560"/>
                <a:ext cx="0" cy="4559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15" name="Google Shape;315;p23"/>
            <p:cNvCxnSpPr/>
            <p:nvPr/>
          </p:nvCxnSpPr>
          <p:spPr>
            <a:xfrm>
              <a:off x="-300" y="4875875"/>
              <a:ext cx="914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_1_1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type="title"/>
          </p:nvPr>
        </p:nvSpPr>
        <p:spPr>
          <a:xfrm>
            <a:off x="733300" y="888700"/>
            <a:ext cx="3575700" cy="175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8" name="Google Shape;318;p24"/>
          <p:cNvSpPr txBox="1"/>
          <p:nvPr>
            <p:ph idx="1" type="subTitle"/>
          </p:nvPr>
        </p:nvSpPr>
        <p:spPr>
          <a:xfrm>
            <a:off x="733300" y="2733150"/>
            <a:ext cx="3326700" cy="12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319" name="Google Shape;319;p24"/>
          <p:cNvGrpSpPr/>
          <p:nvPr/>
        </p:nvGrpSpPr>
        <p:grpSpPr>
          <a:xfrm>
            <a:off x="-19300" y="-19577"/>
            <a:ext cx="9221100" cy="4895538"/>
            <a:chOff x="-19300" y="-19577"/>
            <a:chExt cx="9221100" cy="4895538"/>
          </a:xfrm>
        </p:grpSpPr>
        <p:grpSp>
          <p:nvGrpSpPr>
            <p:cNvPr id="320" name="Google Shape;320;p24"/>
            <p:cNvGrpSpPr/>
            <p:nvPr/>
          </p:nvGrpSpPr>
          <p:grpSpPr>
            <a:xfrm>
              <a:off x="-19300" y="-19577"/>
              <a:ext cx="9221100" cy="4895538"/>
              <a:chOff x="-19300" y="-19577"/>
              <a:chExt cx="9221100" cy="4895538"/>
            </a:xfrm>
          </p:grpSpPr>
          <p:sp>
            <p:nvSpPr>
              <p:cNvPr id="321" name="Google Shape;321;p24"/>
              <p:cNvSpPr/>
              <p:nvPr/>
            </p:nvSpPr>
            <p:spPr>
              <a:xfrm>
                <a:off x="0" y="-6525"/>
                <a:ext cx="9170700" cy="316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22" name="Google Shape;322;p24"/>
              <p:cNvGrpSpPr/>
              <p:nvPr/>
            </p:nvGrpSpPr>
            <p:grpSpPr>
              <a:xfrm>
                <a:off x="-19300" y="0"/>
                <a:ext cx="9221100" cy="316500"/>
                <a:chOff x="-19300" y="0"/>
                <a:chExt cx="9221100" cy="316500"/>
              </a:xfrm>
            </p:grpSpPr>
            <p:cxnSp>
              <p:nvCxnSpPr>
                <p:cNvPr id="323" name="Google Shape;323;p24"/>
                <p:cNvCxnSpPr/>
                <p:nvPr/>
              </p:nvCxnSpPr>
              <p:spPr>
                <a:xfrm>
                  <a:off x="-19300" y="311555"/>
                  <a:ext cx="9221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4" name="Google Shape;324;p24"/>
                <p:cNvCxnSpPr/>
                <p:nvPr/>
              </p:nvCxnSpPr>
              <p:spPr>
                <a:xfrm>
                  <a:off x="2103400" y="0"/>
                  <a:ext cx="0" cy="316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325" name="Google Shape;325;p24"/>
              <p:cNvCxnSpPr/>
              <p:nvPr/>
            </p:nvCxnSpPr>
            <p:spPr>
              <a:xfrm>
                <a:off x="7042950" y="-19577"/>
                <a:ext cx="0" cy="3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6" name="Google Shape;326;p24"/>
              <p:cNvCxnSpPr/>
              <p:nvPr/>
            </p:nvCxnSpPr>
            <p:spPr>
              <a:xfrm>
                <a:off x="365525" y="2724821"/>
                <a:ext cx="843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7" name="Google Shape;327;p24"/>
              <p:cNvCxnSpPr/>
              <p:nvPr/>
            </p:nvCxnSpPr>
            <p:spPr>
              <a:xfrm>
                <a:off x="358100" y="313300"/>
                <a:ext cx="0" cy="456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8" name="Google Shape;328;p24"/>
              <p:cNvCxnSpPr/>
              <p:nvPr/>
            </p:nvCxnSpPr>
            <p:spPr>
              <a:xfrm>
                <a:off x="8792068" y="316560"/>
                <a:ext cx="0" cy="4559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29" name="Google Shape;329;p24"/>
            <p:cNvCxnSpPr/>
            <p:nvPr/>
          </p:nvCxnSpPr>
          <p:spPr>
            <a:xfrm>
              <a:off x="-300" y="4875875"/>
              <a:ext cx="914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8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/>
          <p:nvPr/>
        </p:nvSpPr>
        <p:spPr>
          <a:xfrm>
            <a:off x="-13055" y="-6525"/>
            <a:ext cx="9170700" cy="31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5"/>
          <p:cNvSpPr txBox="1"/>
          <p:nvPr>
            <p:ph type="title"/>
          </p:nvPr>
        </p:nvSpPr>
        <p:spPr>
          <a:xfrm>
            <a:off x="720000" y="540066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3" name="Google Shape;333;p25"/>
          <p:cNvSpPr txBox="1"/>
          <p:nvPr>
            <p:ph idx="1" type="subTitle"/>
          </p:nvPr>
        </p:nvSpPr>
        <p:spPr>
          <a:xfrm>
            <a:off x="719925" y="3163775"/>
            <a:ext cx="17775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400">
                <a:latin typeface="Bentham"/>
                <a:ea typeface="Bentham"/>
                <a:cs typeface="Bentham"/>
                <a:sym typeface="Bentha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334" name="Google Shape;334;p25"/>
          <p:cNvSpPr txBox="1"/>
          <p:nvPr>
            <p:ph idx="2" type="subTitle"/>
          </p:nvPr>
        </p:nvSpPr>
        <p:spPr>
          <a:xfrm>
            <a:off x="719925" y="3597054"/>
            <a:ext cx="1777500" cy="6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5" name="Google Shape;335;p25"/>
          <p:cNvSpPr txBox="1"/>
          <p:nvPr>
            <p:ph idx="3" type="subTitle"/>
          </p:nvPr>
        </p:nvSpPr>
        <p:spPr>
          <a:xfrm>
            <a:off x="2695480" y="3163775"/>
            <a:ext cx="17775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400">
                <a:latin typeface="Bentham"/>
                <a:ea typeface="Bentham"/>
                <a:cs typeface="Bentham"/>
                <a:sym typeface="Bentha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336" name="Google Shape;336;p25"/>
          <p:cNvSpPr txBox="1"/>
          <p:nvPr>
            <p:ph idx="4" type="subTitle"/>
          </p:nvPr>
        </p:nvSpPr>
        <p:spPr>
          <a:xfrm>
            <a:off x="2695481" y="3597053"/>
            <a:ext cx="1777500" cy="6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7" name="Google Shape;337;p25"/>
          <p:cNvSpPr txBox="1"/>
          <p:nvPr>
            <p:ph idx="5" type="subTitle"/>
          </p:nvPr>
        </p:nvSpPr>
        <p:spPr>
          <a:xfrm>
            <a:off x="4671034" y="3163775"/>
            <a:ext cx="17775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400">
                <a:latin typeface="Bentham"/>
                <a:ea typeface="Bentham"/>
                <a:cs typeface="Bentham"/>
                <a:sym typeface="Bentha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338" name="Google Shape;338;p25"/>
          <p:cNvSpPr txBox="1"/>
          <p:nvPr>
            <p:ph idx="6" type="subTitle"/>
          </p:nvPr>
        </p:nvSpPr>
        <p:spPr>
          <a:xfrm>
            <a:off x="4671036" y="3597053"/>
            <a:ext cx="1777500" cy="6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9" name="Google Shape;339;p25"/>
          <p:cNvSpPr txBox="1"/>
          <p:nvPr>
            <p:ph idx="7" type="subTitle"/>
          </p:nvPr>
        </p:nvSpPr>
        <p:spPr>
          <a:xfrm>
            <a:off x="6646571" y="3163775"/>
            <a:ext cx="17775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400">
                <a:latin typeface="Bentham"/>
                <a:ea typeface="Bentham"/>
                <a:cs typeface="Bentham"/>
                <a:sym typeface="Bentha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340" name="Google Shape;340;p25"/>
          <p:cNvSpPr txBox="1"/>
          <p:nvPr>
            <p:ph idx="8" type="subTitle"/>
          </p:nvPr>
        </p:nvSpPr>
        <p:spPr>
          <a:xfrm>
            <a:off x="6646575" y="3597053"/>
            <a:ext cx="1777500" cy="6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341" name="Google Shape;341;p25"/>
          <p:cNvGrpSpPr/>
          <p:nvPr/>
        </p:nvGrpSpPr>
        <p:grpSpPr>
          <a:xfrm>
            <a:off x="-19300" y="-19577"/>
            <a:ext cx="9221100" cy="4895538"/>
            <a:chOff x="-19300" y="-19577"/>
            <a:chExt cx="9221100" cy="4895538"/>
          </a:xfrm>
        </p:grpSpPr>
        <p:grpSp>
          <p:nvGrpSpPr>
            <p:cNvPr id="342" name="Google Shape;342;p25"/>
            <p:cNvGrpSpPr/>
            <p:nvPr/>
          </p:nvGrpSpPr>
          <p:grpSpPr>
            <a:xfrm>
              <a:off x="-19300" y="-19577"/>
              <a:ext cx="9221100" cy="336077"/>
              <a:chOff x="-19300" y="-19577"/>
              <a:chExt cx="9221100" cy="336077"/>
            </a:xfrm>
          </p:grpSpPr>
          <p:grpSp>
            <p:nvGrpSpPr>
              <p:cNvPr id="343" name="Google Shape;343;p25"/>
              <p:cNvGrpSpPr/>
              <p:nvPr/>
            </p:nvGrpSpPr>
            <p:grpSpPr>
              <a:xfrm>
                <a:off x="-19300" y="0"/>
                <a:ext cx="9221100" cy="316500"/>
                <a:chOff x="-19300" y="0"/>
                <a:chExt cx="9221100" cy="316500"/>
              </a:xfrm>
            </p:grpSpPr>
            <p:cxnSp>
              <p:nvCxnSpPr>
                <p:cNvPr id="344" name="Google Shape;344;p25"/>
                <p:cNvCxnSpPr/>
                <p:nvPr/>
              </p:nvCxnSpPr>
              <p:spPr>
                <a:xfrm>
                  <a:off x="-19300" y="311555"/>
                  <a:ext cx="9221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5" name="Google Shape;345;p25"/>
                <p:cNvCxnSpPr/>
                <p:nvPr/>
              </p:nvCxnSpPr>
              <p:spPr>
                <a:xfrm>
                  <a:off x="2103400" y="0"/>
                  <a:ext cx="0" cy="316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346" name="Google Shape;346;p25"/>
              <p:cNvCxnSpPr/>
              <p:nvPr/>
            </p:nvCxnSpPr>
            <p:spPr>
              <a:xfrm>
                <a:off x="7042950" y="-19577"/>
                <a:ext cx="0" cy="3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47" name="Google Shape;347;p25"/>
            <p:cNvCxnSpPr/>
            <p:nvPr/>
          </p:nvCxnSpPr>
          <p:spPr>
            <a:xfrm rot="10800000">
              <a:off x="57" y="3009759"/>
              <a:ext cx="914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" name="Google Shape;348;p25"/>
            <p:cNvCxnSpPr/>
            <p:nvPr/>
          </p:nvCxnSpPr>
          <p:spPr>
            <a:xfrm>
              <a:off x="0" y="1135750"/>
              <a:ext cx="914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25"/>
            <p:cNvCxnSpPr/>
            <p:nvPr/>
          </p:nvCxnSpPr>
          <p:spPr>
            <a:xfrm>
              <a:off x="-300" y="4875875"/>
              <a:ext cx="914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50" name="Google Shape;350;p25"/>
            <p:cNvGrpSpPr/>
            <p:nvPr/>
          </p:nvGrpSpPr>
          <p:grpSpPr>
            <a:xfrm>
              <a:off x="358100" y="313300"/>
              <a:ext cx="8433968" cy="4562660"/>
              <a:chOff x="358100" y="313300"/>
              <a:chExt cx="8433968" cy="4562660"/>
            </a:xfrm>
          </p:grpSpPr>
          <p:cxnSp>
            <p:nvCxnSpPr>
              <p:cNvPr id="351" name="Google Shape;351;p25"/>
              <p:cNvCxnSpPr/>
              <p:nvPr/>
            </p:nvCxnSpPr>
            <p:spPr>
              <a:xfrm>
                <a:off x="358100" y="313300"/>
                <a:ext cx="0" cy="456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2" name="Google Shape;352;p25"/>
              <p:cNvCxnSpPr/>
              <p:nvPr/>
            </p:nvCxnSpPr>
            <p:spPr>
              <a:xfrm>
                <a:off x="8792068" y="316560"/>
                <a:ext cx="0" cy="4559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"/>
          <p:cNvSpPr txBox="1"/>
          <p:nvPr>
            <p:ph type="title"/>
          </p:nvPr>
        </p:nvSpPr>
        <p:spPr>
          <a:xfrm>
            <a:off x="720000" y="540066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5" name="Google Shape;355;p26"/>
          <p:cNvSpPr txBox="1"/>
          <p:nvPr>
            <p:ph idx="1" type="subTitle"/>
          </p:nvPr>
        </p:nvSpPr>
        <p:spPr>
          <a:xfrm>
            <a:off x="1393421" y="3192525"/>
            <a:ext cx="21516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taatliches"/>
              <a:buNone/>
              <a:defRPr sz="2400">
                <a:latin typeface="Bentham"/>
                <a:ea typeface="Bentham"/>
                <a:cs typeface="Bentham"/>
                <a:sym typeface="Bentha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taatliches"/>
              <a:buNone/>
              <a:defRPr b="1" sz="20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taatliches"/>
              <a:buNone/>
              <a:defRPr b="1" sz="20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taatliches"/>
              <a:buNone/>
              <a:defRPr b="1" sz="20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taatliches"/>
              <a:buNone/>
              <a:defRPr b="1" sz="20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taatliches"/>
              <a:buNone/>
              <a:defRPr b="1" sz="20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taatliches"/>
              <a:buNone/>
              <a:defRPr b="1" sz="20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taatliches"/>
              <a:buNone/>
              <a:defRPr b="1" sz="20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taatliches"/>
              <a:buNone/>
              <a:defRPr b="1" sz="20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356" name="Google Shape;356;p26"/>
          <p:cNvSpPr txBox="1"/>
          <p:nvPr>
            <p:ph idx="2" type="subTitle"/>
          </p:nvPr>
        </p:nvSpPr>
        <p:spPr>
          <a:xfrm>
            <a:off x="1393421" y="3662325"/>
            <a:ext cx="2151600" cy="6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7" name="Google Shape;357;p26"/>
          <p:cNvSpPr txBox="1"/>
          <p:nvPr>
            <p:ph idx="3" type="subTitle"/>
          </p:nvPr>
        </p:nvSpPr>
        <p:spPr>
          <a:xfrm>
            <a:off x="5605409" y="3192525"/>
            <a:ext cx="21516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taatliches"/>
              <a:buNone/>
              <a:defRPr sz="2400">
                <a:latin typeface="Bentham"/>
                <a:ea typeface="Bentham"/>
                <a:cs typeface="Bentham"/>
                <a:sym typeface="Bentha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taatliches"/>
              <a:buNone/>
              <a:defRPr b="1" sz="20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taatliches"/>
              <a:buNone/>
              <a:defRPr b="1" sz="20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taatliches"/>
              <a:buNone/>
              <a:defRPr b="1" sz="20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taatliches"/>
              <a:buNone/>
              <a:defRPr b="1" sz="20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taatliches"/>
              <a:buNone/>
              <a:defRPr b="1" sz="20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taatliches"/>
              <a:buNone/>
              <a:defRPr b="1" sz="20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taatliches"/>
              <a:buNone/>
              <a:defRPr b="1" sz="20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taatliches"/>
              <a:buNone/>
              <a:defRPr b="1" sz="20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358" name="Google Shape;358;p26"/>
          <p:cNvSpPr txBox="1"/>
          <p:nvPr>
            <p:ph idx="4" type="subTitle"/>
          </p:nvPr>
        </p:nvSpPr>
        <p:spPr>
          <a:xfrm>
            <a:off x="5605409" y="3662325"/>
            <a:ext cx="2151600" cy="6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9" name="Google Shape;359;p26"/>
          <p:cNvSpPr/>
          <p:nvPr/>
        </p:nvSpPr>
        <p:spPr>
          <a:xfrm>
            <a:off x="-13055" y="-6525"/>
            <a:ext cx="9170700" cy="31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" name="Google Shape;360;p26"/>
          <p:cNvGrpSpPr/>
          <p:nvPr/>
        </p:nvGrpSpPr>
        <p:grpSpPr>
          <a:xfrm>
            <a:off x="-19300" y="-19577"/>
            <a:ext cx="9221100" cy="4895477"/>
            <a:chOff x="-19300" y="-19577"/>
            <a:chExt cx="9221100" cy="4895477"/>
          </a:xfrm>
        </p:grpSpPr>
        <p:grpSp>
          <p:nvGrpSpPr>
            <p:cNvPr id="361" name="Google Shape;361;p26"/>
            <p:cNvGrpSpPr/>
            <p:nvPr/>
          </p:nvGrpSpPr>
          <p:grpSpPr>
            <a:xfrm>
              <a:off x="-19300" y="-19577"/>
              <a:ext cx="9221100" cy="336077"/>
              <a:chOff x="-19300" y="-19577"/>
              <a:chExt cx="9221100" cy="336077"/>
            </a:xfrm>
          </p:grpSpPr>
          <p:grpSp>
            <p:nvGrpSpPr>
              <p:cNvPr id="362" name="Google Shape;362;p26"/>
              <p:cNvGrpSpPr/>
              <p:nvPr/>
            </p:nvGrpSpPr>
            <p:grpSpPr>
              <a:xfrm>
                <a:off x="-19300" y="0"/>
                <a:ext cx="9221100" cy="316500"/>
                <a:chOff x="-19300" y="0"/>
                <a:chExt cx="9221100" cy="316500"/>
              </a:xfrm>
            </p:grpSpPr>
            <p:cxnSp>
              <p:nvCxnSpPr>
                <p:cNvPr id="363" name="Google Shape;363;p26"/>
                <p:cNvCxnSpPr/>
                <p:nvPr/>
              </p:nvCxnSpPr>
              <p:spPr>
                <a:xfrm>
                  <a:off x="-19300" y="311555"/>
                  <a:ext cx="9221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4" name="Google Shape;364;p26"/>
                <p:cNvCxnSpPr/>
                <p:nvPr/>
              </p:nvCxnSpPr>
              <p:spPr>
                <a:xfrm>
                  <a:off x="2103400" y="0"/>
                  <a:ext cx="0" cy="316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365" name="Google Shape;365;p26"/>
              <p:cNvCxnSpPr/>
              <p:nvPr/>
            </p:nvCxnSpPr>
            <p:spPr>
              <a:xfrm>
                <a:off x="7042950" y="-19577"/>
                <a:ext cx="0" cy="3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66" name="Google Shape;366;p26"/>
            <p:cNvCxnSpPr/>
            <p:nvPr/>
          </p:nvCxnSpPr>
          <p:spPr>
            <a:xfrm>
              <a:off x="-300" y="4875875"/>
              <a:ext cx="914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26"/>
            <p:cNvCxnSpPr/>
            <p:nvPr/>
          </p:nvCxnSpPr>
          <p:spPr>
            <a:xfrm>
              <a:off x="365525" y="316500"/>
              <a:ext cx="0" cy="455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26"/>
            <p:cNvCxnSpPr/>
            <p:nvPr/>
          </p:nvCxnSpPr>
          <p:spPr>
            <a:xfrm>
              <a:off x="8791945" y="316500"/>
              <a:ext cx="0" cy="455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69" name="Google Shape;369;p26"/>
          <p:cNvCxnSpPr/>
          <p:nvPr/>
        </p:nvCxnSpPr>
        <p:spPr>
          <a:xfrm>
            <a:off x="0" y="1135750"/>
            <a:ext cx="914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0" name="Google Shape;370;p26"/>
          <p:cNvGrpSpPr/>
          <p:nvPr/>
        </p:nvGrpSpPr>
        <p:grpSpPr>
          <a:xfrm>
            <a:off x="2" y="1131075"/>
            <a:ext cx="9144655" cy="3746400"/>
            <a:chOff x="359025" y="1131066"/>
            <a:chExt cx="8426700" cy="3746400"/>
          </a:xfrm>
        </p:grpSpPr>
        <p:cxnSp>
          <p:nvCxnSpPr>
            <p:cNvPr id="371" name="Google Shape;371;p26"/>
            <p:cNvCxnSpPr/>
            <p:nvPr/>
          </p:nvCxnSpPr>
          <p:spPr>
            <a:xfrm rot="10800000">
              <a:off x="4572071" y="1131066"/>
              <a:ext cx="0" cy="3746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26"/>
            <p:cNvCxnSpPr/>
            <p:nvPr/>
          </p:nvCxnSpPr>
          <p:spPr>
            <a:xfrm rot="10800000">
              <a:off x="359025" y="3009750"/>
              <a:ext cx="8426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_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 txBox="1"/>
          <p:nvPr>
            <p:ph type="title"/>
          </p:nvPr>
        </p:nvSpPr>
        <p:spPr>
          <a:xfrm>
            <a:off x="720000" y="540066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5" name="Google Shape;375;p27"/>
          <p:cNvSpPr txBox="1"/>
          <p:nvPr>
            <p:ph idx="1" type="body"/>
          </p:nvPr>
        </p:nvSpPr>
        <p:spPr>
          <a:xfrm>
            <a:off x="720000" y="1285875"/>
            <a:ext cx="3787200" cy="33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venir"/>
              <a:buChar char="●"/>
              <a:defRPr sz="1250">
                <a:latin typeface="Avenir"/>
                <a:ea typeface="Avenir"/>
                <a:cs typeface="Avenir"/>
                <a:sym typeface="Avenir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376" name="Google Shape;376;p27"/>
          <p:cNvSpPr txBox="1"/>
          <p:nvPr>
            <p:ph idx="2" type="body"/>
          </p:nvPr>
        </p:nvSpPr>
        <p:spPr>
          <a:xfrm>
            <a:off x="4636800" y="2552171"/>
            <a:ext cx="3787200" cy="116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50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venir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377" name="Google Shape;377;p27"/>
          <p:cNvGrpSpPr/>
          <p:nvPr/>
        </p:nvGrpSpPr>
        <p:grpSpPr>
          <a:xfrm>
            <a:off x="-19300" y="-19577"/>
            <a:ext cx="9221100" cy="4895538"/>
            <a:chOff x="-19300" y="-19577"/>
            <a:chExt cx="9221100" cy="4895538"/>
          </a:xfrm>
        </p:grpSpPr>
        <p:sp>
          <p:nvSpPr>
            <p:cNvPr id="378" name="Google Shape;378;p27"/>
            <p:cNvSpPr/>
            <p:nvPr/>
          </p:nvSpPr>
          <p:spPr>
            <a:xfrm>
              <a:off x="0" y="-6525"/>
              <a:ext cx="9170700" cy="316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9" name="Google Shape;379;p27"/>
            <p:cNvGrpSpPr/>
            <p:nvPr/>
          </p:nvGrpSpPr>
          <p:grpSpPr>
            <a:xfrm>
              <a:off x="-19300" y="0"/>
              <a:ext cx="9221100" cy="316500"/>
              <a:chOff x="-19300" y="0"/>
              <a:chExt cx="9221100" cy="316500"/>
            </a:xfrm>
          </p:grpSpPr>
          <p:cxnSp>
            <p:nvCxnSpPr>
              <p:cNvPr id="380" name="Google Shape;380;p27"/>
              <p:cNvCxnSpPr/>
              <p:nvPr/>
            </p:nvCxnSpPr>
            <p:spPr>
              <a:xfrm>
                <a:off x="-19300" y="311555"/>
                <a:ext cx="9221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1" name="Google Shape;381;p27"/>
              <p:cNvCxnSpPr/>
              <p:nvPr/>
            </p:nvCxnSpPr>
            <p:spPr>
              <a:xfrm>
                <a:off x="2103400" y="0"/>
                <a:ext cx="0" cy="31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82" name="Google Shape;382;p27"/>
            <p:cNvCxnSpPr/>
            <p:nvPr/>
          </p:nvCxnSpPr>
          <p:spPr>
            <a:xfrm>
              <a:off x="7042950" y="-19577"/>
              <a:ext cx="0" cy="33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27"/>
            <p:cNvCxnSpPr/>
            <p:nvPr/>
          </p:nvCxnSpPr>
          <p:spPr>
            <a:xfrm>
              <a:off x="358100" y="313300"/>
              <a:ext cx="0" cy="4561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27"/>
            <p:cNvCxnSpPr/>
            <p:nvPr/>
          </p:nvCxnSpPr>
          <p:spPr>
            <a:xfrm>
              <a:off x="8792068" y="316560"/>
              <a:ext cx="0" cy="455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85" name="Google Shape;385;p27"/>
          <p:cNvCxnSpPr/>
          <p:nvPr/>
        </p:nvCxnSpPr>
        <p:spPr>
          <a:xfrm>
            <a:off x="-300" y="4875875"/>
            <a:ext cx="914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27"/>
          <p:cNvCxnSpPr/>
          <p:nvPr/>
        </p:nvCxnSpPr>
        <p:spPr>
          <a:xfrm rot="10800000">
            <a:off x="4572000" y="1131075"/>
            <a:ext cx="0" cy="374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27"/>
          <p:cNvCxnSpPr/>
          <p:nvPr/>
        </p:nvCxnSpPr>
        <p:spPr>
          <a:xfrm>
            <a:off x="0" y="1135750"/>
            <a:ext cx="914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0">
    <p:bg>
      <p:bgPr>
        <a:solidFill>
          <a:schemeClr val="dk2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 txBox="1"/>
          <p:nvPr/>
        </p:nvSpPr>
        <p:spPr>
          <a:xfrm>
            <a:off x="720000" y="4147675"/>
            <a:ext cx="28032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90" name="Google Shape;390;p28"/>
          <p:cNvSpPr txBox="1"/>
          <p:nvPr>
            <p:ph type="title"/>
          </p:nvPr>
        </p:nvSpPr>
        <p:spPr>
          <a:xfrm>
            <a:off x="720000" y="540000"/>
            <a:ext cx="3852000" cy="11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1" name="Google Shape;391;p28"/>
          <p:cNvSpPr txBox="1"/>
          <p:nvPr>
            <p:ph idx="1" type="subTitle"/>
          </p:nvPr>
        </p:nvSpPr>
        <p:spPr>
          <a:xfrm>
            <a:off x="720000" y="1796500"/>
            <a:ext cx="3852000" cy="116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392" name="Google Shape;392;p28"/>
          <p:cNvGrpSpPr/>
          <p:nvPr/>
        </p:nvGrpSpPr>
        <p:grpSpPr>
          <a:xfrm>
            <a:off x="-19300" y="0"/>
            <a:ext cx="9221100" cy="5143425"/>
            <a:chOff x="-19300" y="0"/>
            <a:chExt cx="9221100" cy="5143425"/>
          </a:xfrm>
        </p:grpSpPr>
        <p:grpSp>
          <p:nvGrpSpPr>
            <p:cNvPr id="393" name="Google Shape;393;p28"/>
            <p:cNvGrpSpPr/>
            <p:nvPr/>
          </p:nvGrpSpPr>
          <p:grpSpPr>
            <a:xfrm>
              <a:off x="-19300" y="0"/>
              <a:ext cx="9221100" cy="316500"/>
              <a:chOff x="-19300" y="0"/>
              <a:chExt cx="9221100" cy="316500"/>
            </a:xfrm>
          </p:grpSpPr>
          <p:cxnSp>
            <p:nvCxnSpPr>
              <p:cNvPr id="394" name="Google Shape;394;p28"/>
              <p:cNvCxnSpPr/>
              <p:nvPr/>
            </p:nvCxnSpPr>
            <p:spPr>
              <a:xfrm>
                <a:off x="-19300" y="311555"/>
                <a:ext cx="9221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5" name="Google Shape;395;p28"/>
              <p:cNvCxnSpPr/>
              <p:nvPr/>
            </p:nvCxnSpPr>
            <p:spPr>
              <a:xfrm>
                <a:off x="2103400" y="0"/>
                <a:ext cx="0" cy="31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96" name="Google Shape;396;p28"/>
            <p:cNvCxnSpPr/>
            <p:nvPr/>
          </p:nvCxnSpPr>
          <p:spPr>
            <a:xfrm>
              <a:off x="4966975" y="310425"/>
              <a:ext cx="0" cy="483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28"/>
            <p:cNvCxnSpPr/>
            <p:nvPr/>
          </p:nvCxnSpPr>
          <p:spPr>
            <a:xfrm>
              <a:off x="5281011" y="310425"/>
              <a:ext cx="0" cy="483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98" name="Google Shape;398;p28"/>
          <p:cNvCxnSpPr/>
          <p:nvPr/>
        </p:nvCxnSpPr>
        <p:spPr>
          <a:xfrm>
            <a:off x="7042950" y="-19577"/>
            <a:ext cx="0" cy="33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28"/>
          <p:cNvCxnSpPr/>
          <p:nvPr/>
        </p:nvCxnSpPr>
        <p:spPr>
          <a:xfrm>
            <a:off x="-300" y="4875875"/>
            <a:ext cx="914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9"/>
          <p:cNvGrpSpPr/>
          <p:nvPr/>
        </p:nvGrpSpPr>
        <p:grpSpPr>
          <a:xfrm>
            <a:off x="-19300" y="-19577"/>
            <a:ext cx="9221100" cy="4895538"/>
            <a:chOff x="-19300" y="-19577"/>
            <a:chExt cx="9221100" cy="4895538"/>
          </a:xfrm>
        </p:grpSpPr>
        <p:sp>
          <p:nvSpPr>
            <p:cNvPr id="402" name="Google Shape;402;p29"/>
            <p:cNvSpPr/>
            <p:nvPr/>
          </p:nvSpPr>
          <p:spPr>
            <a:xfrm>
              <a:off x="0" y="-6525"/>
              <a:ext cx="9170700" cy="316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3" name="Google Shape;403;p29"/>
            <p:cNvGrpSpPr/>
            <p:nvPr/>
          </p:nvGrpSpPr>
          <p:grpSpPr>
            <a:xfrm>
              <a:off x="-19300" y="0"/>
              <a:ext cx="9221100" cy="316500"/>
              <a:chOff x="-19300" y="0"/>
              <a:chExt cx="9221100" cy="316500"/>
            </a:xfrm>
          </p:grpSpPr>
          <p:cxnSp>
            <p:nvCxnSpPr>
              <p:cNvPr id="404" name="Google Shape;404;p29"/>
              <p:cNvCxnSpPr/>
              <p:nvPr/>
            </p:nvCxnSpPr>
            <p:spPr>
              <a:xfrm>
                <a:off x="-19300" y="311555"/>
                <a:ext cx="9221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5" name="Google Shape;405;p29"/>
              <p:cNvCxnSpPr/>
              <p:nvPr/>
            </p:nvCxnSpPr>
            <p:spPr>
              <a:xfrm>
                <a:off x="2103400" y="0"/>
                <a:ext cx="0" cy="31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406" name="Google Shape;406;p29"/>
            <p:cNvCxnSpPr/>
            <p:nvPr/>
          </p:nvCxnSpPr>
          <p:spPr>
            <a:xfrm>
              <a:off x="7042950" y="-19577"/>
              <a:ext cx="0" cy="33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29"/>
            <p:cNvCxnSpPr/>
            <p:nvPr/>
          </p:nvCxnSpPr>
          <p:spPr>
            <a:xfrm>
              <a:off x="358100" y="313300"/>
              <a:ext cx="0" cy="4561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Google Shape;408;p29"/>
            <p:cNvCxnSpPr/>
            <p:nvPr/>
          </p:nvCxnSpPr>
          <p:spPr>
            <a:xfrm>
              <a:off x="8792068" y="316560"/>
              <a:ext cx="0" cy="455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09" name="Google Shape;409;p29"/>
          <p:cNvCxnSpPr/>
          <p:nvPr/>
        </p:nvCxnSpPr>
        <p:spPr>
          <a:xfrm rot="10800000">
            <a:off x="4572000" y="1131075"/>
            <a:ext cx="0" cy="374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29"/>
          <p:cNvCxnSpPr/>
          <p:nvPr/>
        </p:nvCxnSpPr>
        <p:spPr>
          <a:xfrm>
            <a:off x="0" y="1135750"/>
            <a:ext cx="914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29"/>
          <p:cNvCxnSpPr/>
          <p:nvPr/>
        </p:nvCxnSpPr>
        <p:spPr>
          <a:xfrm>
            <a:off x="-300" y="4875875"/>
            <a:ext cx="914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1_1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0"/>
          <p:cNvSpPr/>
          <p:nvPr/>
        </p:nvSpPr>
        <p:spPr>
          <a:xfrm>
            <a:off x="-13055" y="-6525"/>
            <a:ext cx="9170700" cy="31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4" name="Google Shape;414;p30"/>
          <p:cNvGrpSpPr/>
          <p:nvPr/>
        </p:nvGrpSpPr>
        <p:grpSpPr>
          <a:xfrm>
            <a:off x="-300" y="313300"/>
            <a:ext cx="9144600" cy="4564175"/>
            <a:chOff x="-300" y="313300"/>
            <a:chExt cx="9144600" cy="4564175"/>
          </a:xfrm>
        </p:grpSpPr>
        <p:cxnSp>
          <p:nvCxnSpPr>
            <p:cNvPr id="415" name="Google Shape;415;p30"/>
            <p:cNvCxnSpPr/>
            <p:nvPr/>
          </p:nvCxnSpPr>
          <p:spPr>
            <a:xfrm rot="10800000">
              <a:off x="3167764" y="1131075"/>
              <a:ext cx="0" cy="3746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30"/>
            <p:cNvCxnSpPr/>
            <p:nvPr/>
          </p:nvCxnSpPr>
          <p:spPr>
            <a:xfrm>
              <a:off x="359000" y="1135750"/>
              <a:ext cx="8439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" name="Google Shape;417;p30"/>
            <p:cNvCxnSpPr/>
            <p:nvPr/>
          </p:nvCxnSpPr>
          <p:spPr>
            <a:xfrm>
              <a:off x="-300" y="4875875"/>
              <a:ext cx="914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" name="Google Shape;418;p30"/>
            <p:cNvCxnSpPr/>
            <p:nvPr/>
          </p:nvCxnSpPr>
          <p:spPr>
            <a:xfrm rot="10800000">
              <a:off x="5983155" y="1131075"/>
              <a:ext cx="0" cy="3746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19" name="Google Shape;419;p30"/>
            <p:cNvGrpSpPr/>
            <p:nvPr/>
          </p:nvGrpSpPr>
          <p:grpSpPr>
            <a:xfrm>
              <a:off x="358100" y="313300"/>
              <a:ext cx="8433968" cy="4562660"/>
              <a:chOff x="358100" y="313300"/>
              <a:chExt cx="8433968" cy="4562660"/>
            </a:xfrm>
          </p:grpSpPr>
          <p:cxnSp>
            <p:nvCxnSpPr>
              <p:cNvPr id="420" name="Google Shape;420;p30"/>
              <p:cNvCxnSpPr/>
              <p:nvPr/>
            </p:nvCxnSpPr>
            <p:spPr>
              <a:xfrm>
                <a:off x="358100" y="313300"/>
                <a:ext cx="0" cy="456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1" name="Google Shape;421;p30"/>
              <p:cNvCxnSpPr/>
              <p:nvPr/>
            </p:nvCxnSpPr>
            <p:spPr>
              <a:xfrm>
                <a:off x="8792068" y="316560"/>
                <a:ext cx="0" cy="4559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422" name="Google Shape;422;p30"/>
          <p:cNvCxnSpPr/>
          <p:nvPr/>
        </p:nvCxnSpPr>
        <p:spPr>
          <a:xfrm>
            <a:off x="-19300" y="311555"/>
            <a:ext cx="922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30"/>
          <p:cNvCxnSpPr/>
          <p:nvPr/>
        </p:nvCxnSpPr>
        <p:spPr>
          <a:xfrm>
            <a:off x="2103400" y="0"/>
            <a:ext cx="0" cy="31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30"/>
          <p:cNvCxnSpPr/>
          <p:nvPr/>
        </p:nvCxnSpPr>
        <p:spPr>
          <a:xfrm>
            <a:off x="7042950" y="-19577"/>
            <a:ext cx="0" cy="33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0" y="-6525"/>
            <a:ext cx="9170700" cy="31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540066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159100"/>
            <a:ext cx="7704000" cy="34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33" name="Google Shape;33;p4"/>
          <p:cNvGrpSpPr/>
          <p:nvPr/>
        </p:nvGrpSpPr>
        <p:grpSpPr>
          <a:xfrm>
            <a:off x="-19300" y="-19577"/>
            <a:ext cx="9221100" cy="4895452"/>
            <a:chOff x="-19300" y="-19577"/>
            <a:chExt cx="9221100" cy="4895452"/>
          </a:xfrm>
        </p:grpSpPr>
        <p:grpSp>
          <p:nvGrpSpPr>
            <p:cNvPr id="34" name="Google Shape;34;p4"/>
            <p:cNvGrpSpPr/>
            <p:nvPr/>
          </p:nvGrpSpPr>
          <p:grpSpPr>
            <a:xfrm>
              <a:off x="-19300" y="0"/>
              <a:ext cx="9221100" cy="316500"/>
              <a:chOff x="-19300" y="0"/>
              <a:chExt cx="9221100" cy="316500"/>
            </a:xfrm>
          </p:grpSpPr>
          <p:cxnSp>
            <p:nvCxnSpPr>
              <p:cNvPr id="35" name="Google Shape;35;p4"/>
              <p:cNvCxnSpPr/>
              <p:nvPr/>
            </p:nvCxnSpPr>
            <p:spPr>
              <a:xfrm>
                <a:off x="-19300" y="311555"/>
                <a:ext cx="9221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" name="Google Shape;36;p4"/>
              <p:cNvCxnSpPr/>
              <p:nvPr/>
            </p:nvCxnSpPr>
            <p:spPr>
              <a:xfrm>
                <a:off x="2103400" y="0"/>
                <a:ext cx="0" cy="31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7" name="Google Shape;37;p4"/>
            <p:cNvCxnSpPr/>
            <p:nvPr/>
          </p:nvCxnSpPr>
          <p:spPr>
            <a:xfrm>
              <a:off x="0" y="1135750"/>
              <a:ext cx="914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4"/>
            <p:cNvCxnSpPr/>
            <p:nvPr/>
          </p:nvCxnSpPr>
          <p:spPr>
            <a:xfrm>
              <a:off x="-300" y="4875875"/>
              <a:ext cx="914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Google Shape;39;p4"/>
            <p:cNvCxnSpPr/>
            <p:nvPr/>
          </p:nvCxnSpPr>
          <p:spPr>
            <a:xfrm>
              <a:off x="7042950" y="-19577"/>
              <a:ext cx="0" cy="33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1_1_1">
    <p:bg>
      <p:bgPr>
        <a:solidFill>
          <a:schemeClr val="dk2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31"/>
          <p:cNvGrpSpPr/>
          <p:nvPr/>
        </p:nvGrpSpPr>
        <p:grpSpPr>
          <a:xfrm>
            <a:off x="-19300" y="-19577"/>
            <a:ext cx="9221100" cy="4895477"/>
            <a:chOff x="-19300" y="-19577"/>
            <a:chExt cx="9221100" cy="4895477"/>
          </a:xfrm>
        </p:grpSpPr>
        <p:grpSp>
          <p:nvGrpSpPr>
            <p:cNvPr id="427" name="Google Shape;427;p31"/>
            <p:cNvGrpSpPr/>
            <p:nvPr/>
          </p:nvGrpSpPr>
          <p:grpSpPr>
            <a:xfrm>
              <a:off x="-19300" y="-19577"/>
              <a:ext cx="9221100" cy="336077"/>
              <a:chOff x="-19300" y="-19577"/>
              <a:chExt cx="9221100" cy="336077"/>
            </a:xfrm>
          </p:grpSpPr>
          <p:grpSp>
            <p:nvGrpSpPr>
              <p:cNvPr id="428" name="Google Shape;428;p31"/>
              <p:cNvGrpSpPr/>
              <p:nvPr/>
            </p:nvGrpSpPr>
            <p:grpSpPr>
              <a:xfrm>
                <a:off x="-19300" y="0"/>
                <a:ext cx="9221100" cy="316500"/>
                <a:chOff x="-19300" y="0"/>
                <a:chExt cx="9221100" cy="316500"/>
              </a:xfrm>
            </p:grpSpPr>
            <p:cxnSp>
              <p:nvCxnSpPr>
                <p:cNvPr id="429" name="Google Shape;429;p31"/>
                <p:cNvCxnSpPr/>
                <p:nvPr/>
              </p:nvCxnSpPr>
              <p:spPr>
                <a:xfrm>
                  <a:off x="-19300" y="311555"/>
                  <a:ext cx="9221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30" name="Google Shape;430;p31"/>
                <p:cNvCxnSpPr/>
                <p:nvPr/>
              </p:nvCxnSpPr>
              <p:spPr>
                <a:xfrm>
                  <a:off x="2103400" y="0"/>
                  <a:ext cx="0" cy="316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431" name="Google Shape;431;p31"/>
              <p:cNvCxnSpPr/>
              <p:nvPr/>
            </p:nvCxnSpPr>
            <p:spPr>
              <a:xfrm>
                <a:off x="7042950" y="-19577"/>
                <a:ext cx="0" cy="3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432" name="Google Shape;432;p31"/>
            <p:cNvCxnSpPr/>
            <p:nvPr/>
          </p:nvCxnSpPr>
          <p:spPr>
            <a:xfrm>
              <a:off x="365525" y="316500"/>
              <a:ext cx="0" cy="455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31"/>
            <p:cNvCxnSpPr/>
            <p:nvPr/>
          </p:nvCxnSpPr>
          <p:spPr>
            <a:xfrm>
              <a:off x="8791945" y="316500"/>
              <a:ext cx="0" cy="455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31"/>
            <p:cNvCxnSpPr/>
            <p:nvPr/>
          </p:nvCxnSpPr>
          <p:spPr>
            <a:xfrm>
              <a:off x="-300" y="4875875"/>
              <a:ext cx="914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1_1_1_1">
    <p:bg>
      <p:bgPr>
        <a:solidFill>
          <a:schemeClr val="dk2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oogle Shape;436;p32"/>
          <p:cNvGrpSpPr/>
          <p:nvPr/>
        </p:nvGrpSpPr>
        <p:grpSpPr>
          <a:xfrm>
            <a:off x="-19300" y="-19577"/>
            <a:ext cx="9221100" cy="4895538"/>
            <a:chOff x="-19300" y="-19577"/>
            <a:chExt cx="9221100" cy="4895538"/>
          </a:xfrm>
        </p:grpSpPr>
        <p:sp>
          <p:nvSpPr>
            <p:cNvPr id="437" name="Google Shape;437;p32"/>
            <p:cNvSpPr/>
            <p:nvPr/>
          </p:nvSpPr>
          <p:spPr>
            <a:xfrm>
              <a:off x="0" y="-6525"/>
              <a:ext cx="9170700" cy="316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8" name="Google Shape;438;p32"/>
            <p:cNvGrpSpPr/>
            <p:nvPr/>
          </p:nvGrpSpPr>
          <p:grpSpPr>
            <a:xfrm>
              <a:off x="-19300" y="0"/>
              <a:ext cx="9221100" cy="316500"/>
              <a:chOff x="-19300" y="0"/>
              <a:chExt cx="9221100" cy="316500"/>
            </a:xfrm>
          </p:grpSpPr>
          <p:cxnSp>
            <p:nvCxnSpPr>
              <p:cNvPr id="439" name="Google Shape;439;p32"/>
              <p:cNvCxnSpPr/>
              <p:nvPr/>
            </p:nvCxnSpPr>
            <p:spPr>
              <a:xfrm>
                <a:off x="-19300" y="311555"/>
                <a:ext cx="9221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0" name="Google Shape;440;p32"/>
              <p:cNvCxnSpPr/>
              <p:nvPr/>
            </p:nvCxnSpPr>
            <p:spPr>
              <a:xfrm>
                <a:off x="2103400" y="0"/>
                <a:ext cx="0" cy="31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441" name="Google Shape;441;p32"/>
            <p:cNvCxnSpPr/>
            <p:nvPr/>
          </p:nvCxnSpPr>
          <p:spPr>
            <a:xfrm>
              <a:off x="7042950" y="-19577"/>
              <a:ext cx="0" cy="33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32"/>
            <p:cNvCxnSpPr/>
            <p:nvPr/>
          </p:nvCxnSpPr>
          <p:spPr>
            <a:xfrm>
              <a:off x="365525" y="3047075"/>
              <a:ext cx="8433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32"/>
            <p:cNvCxnSpPr/>
            <p:nvPr/>
          </p:nvCxnSpPr>
          <p:spPr>
            <a:xfrm>
              <a:off x="358100" y="313300"/>
              <a:ext cx="0" cy="4561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32"/>
            <p:cNvCxnSpPr/>
            <p:nvPr/>
          </p:nvCxnSpPr>
          <p:spPr>
            <a:xfrm>
              <a:off x="8792068" y="316560"/>
              <a:ext cx="0" cy="455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45" name="Google Shape;445;p32"/>
          <p:cNvCxnSpPr/>
          <p:nvPr/>
        </p:nvCxnSpPr>
        <p:spPr>
          <a:xfrm>
            <a:off x="-300" y="4875875"/>
            <a:ext cx="914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-13055" y="-6525"/>
            <a:ext cx="9170700" cy="31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964697" y="2299612"/>
            <a:ext cx="27060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400">
                <a:latin typeface="Bentham"/>
                <a:ea typeface="Bentham"/>
                <a:cs typeface="Bentham"/>
                <a:sym typeface="Bentha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2" type="subTitle"/>
          </p:nvPr>
        </p:nvSpPr>
        <p:spPr>
          <a:xfrm>
            <a:off x="964712" y="2671280"/>
            <a:ext cx="2706000" cy="112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3" type="subTitle"/>
          </p:nvPr>
        </p:nvSpPr>
        <p:spPr>
          <a:xfrm>
            <a:off x="5468930" y="2299612"/>
            <a:ext cx="27060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400">
                <a:latin typeface="Bentham"/>
                <a:ea typeface="Bentham"/>
                <a:cs typeface="Bentham"/>
                <a:sym typeface="Bentha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4" type="subTitle"/>
          </p:nvPr>
        </p:nvSpPr>
        <p:spPr>
          <a:xfrm>
            <a:off x="5468945" y="2671280"/>
            <a:ext cx="2706000" cy="112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type="title"/>
          </p:nvPr>
        </p:nvSpPr>
        <p:spPr>
          <a:xfrm>
            <a:off x="720000" y="540066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5"/>
          <p:cNvSpPr/>
          <p:nvPr/>
        </p:nvSpPr>
        <p:spPr>
          <a:xfrm rot="5400000">
            <a:off x="908177" y="1065150"/>
            <a:ext cx="2823900" cy="390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 rot="5400000">
            <a:off x="5426402" y="1084850"/>
            <a:ext cx="2823900" cy="390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-19300" y="-19577"/>
            <a:ext cx="9221100" cy="4895477"/>
            <a:chOff x="-19300" y="-19577"/>
            <a:chExt cx="9221100" cy="4895477"/>
          </a:xfrm>
        </p:grpSpPr>
        <p:grpSp>
          <p:nvGrpSpPr>
            <p:cNvPr id="50" name="Google Shape;50;p5"/>
            <p:cNvGrpSpPr/>
            <p:nvPr/>
          </p:nvGrpSpPr>
          <p:grpSpPr>
            <a:xfrm>
              <a:off x="-19300" y="-19577"/>
              <a:ext cx="9221100" cy="336077"/>
              <a:chOff x="-19300" y="-19577"/>
              <a:chExt cx="9221100" cy="336077"/>
            </a:xfrm>
          </p:grpSpPr>
          <p:grpSp>
            <p:nvGrpSpPr>
              <p:cNvPr id="51" name="Google Shape;51;p5"/>
              <p:cNvGrpSpPr/>
              <p:nvPr/>
            </p:nvGrpSpPr>
            <p:grpSpPr>
              <a:xfrm>
                <a:off x="-19300" y="0"/>
                <a:ext cx="9221100" cy="316500"/>
                <a:chOff x="-19300" y="0"/>
                <a:chExt cx="9221100" cy="316500"/>
              </a:xfrm>
            </p:grpSpPr>
            <p:cxnSp>
              <p:nvCxnSpPr>
                <p:cNvPr id="52" name="Google Shape;52;p5"/>
                <p:cNvCxnSpPr/>
                <p:nvPr/>
              </p:nvCxnSpPr>
              <p:spPr>
                <a:xfrm>
                  <a:off x="-19300" y="311555"/>
                  <a:ext cx="9221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" name="Google Shape;53;p5"/>
                <p:cNvCxnSpPr/>
                <p:nvPr/>
              </p:nvCxnSpPr>
              <p:spPr>
                <a:xfrm>
                  <a:off x="2103400" y="0"/>
                  <a:ext cx="0" cy="316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54" name="Google Shape;54;p5"/>
              <p:cNvCxnSpPr/>
              <p:nvPr/>
            </p:nvCxnSpPr>
            <p:spPr>
              <a:xfrm>
                <a:off x="7042950" y="-19577"/>
                <a:ext cx="0" cy="3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55" name="Google Shape;55;p5"/>
            <p:cNvCxnSpPr/>
            <p:nvPr/>
          </p:nvCxnSpPr>
          <p:spPr>
            <a:xfrm>
              <a:off x="-300" y="4875875"/>
              <a:ext cx="914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5"/>
            <p:cNvCxnSpPr/>
            <p:nvPr/>
          </p:nvCxnSpPr>
          <p:spPr>
            <a:xfrm>
              <a:off x="365525" y="316500"/>
              <a:ext cx="0" cy="455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5"/>
            <p:cNvCxnSpPr/>
            <p:nvPr/>
          </p:nvCxnSpPr>
          <p:spPr>
            <a:xfrm>
              <a:off x="8791945" y="316500"/>
              <a:ext cx="0" cy="455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/>
          <p:nvPr/>
        </p:nvSpPr>
        <p:spPr>
          <a:xfrm>
            <a:off x="-13055" y="-6525"/>
            <a:ext cx="9170700" cy="31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 txBox="1"/>
          <p:nvPr>
            <p:ph type="title"/>
          </p:nvPr>
        </p:nvSpPr>
        <p:spPr>
          <a:xfrm>
            <a:off x="720000" y="540066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1" name="Google Shape;61;p6"/>
          <p:cNvGrpSpPr/>
          <p:nvPr/>
        </p:nvGrpSpPr>
        <p:grpSpPr>
          <a:xfrm>
            <a:off x="-19300" y="-19577"/>
            <a:ext cx="9221100" cy="4895452"/>
            <a:chOff x="-19300" y="-19577"/>
            <a:chExt cx="9221100" cy="4895452"/>
          </a:xfrm>
        </p:grpSpPr>
        <p:grpSp>
          <p:nvGrpSpPr>
            <p:cNvPr id="62" name="Google Shape;62;p6"/>
            <p:cNvGrpSpPr/>
            <p:nvPr/>
          </p:nvGrpSpPr>
          <p:grpSpPr>
            <a:xfrm>
              <a:off x="-19300" y="-19577"/>
              <a:ext cx="9221100" cy="336077"/>
              <a:chOff x="-19300" y="-19577"/>
              <a:chExt cx="9221100" cy="336077"/>
            </a:xfrm>
          </p:grpSpPr>
          <p:grpSp>
            <p:nvGrpSpPr>
              <p:cNvPr id="63" name="Google Shape;63;p6"/>
              <p:cNvGrpSpPr/>
              <p:nvPr/>
            </p:nvGrpSpPr>
            <p:grpSpPr>
              <a:xfrm>
                <a:off x="-19300" y="0"/>
                <a:ext cx="9221100" cy="316500"/>
                <a:chOff x="-19300" y="0"/>
                <a:chExt cx="9221100" cy="316500"/>
              </a:xfrm>
            </p:grpSpPr>
            <p:cxnSp>
              <p:nvCxnSpPr>
                <p:cNvPr id="64" name="Google Shape;64;p6"/>
                <p:cNvCxnSpPr/>
                <p:nvPr/>
              </p:nvCxnSpPr>
              <p:spPr>
                <a:xfrm>
                  <a:off x="-19300" y="311555"/>
                  <a:ext cx="9221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" name="Google Shape;65;p6"/>
                <p:cNvCxnSpPr/>
                <p:nvPr/>
              </p:nvCxnSpPr>
              <p:spPr>
                <a:xfrm>
                  <a:off x="2103400" y="0"/>
                  <a:ext cx="0" cy="316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66" name="Google Shape;66;p6"/>
              <p:cNvCxnSpPr/>
              <p:nvPr/>
            </p:nvCxnSpPr>
            <p:spPr>
              <a:xfrm>
                <a:off x="7042950" y="-19577"/>
                <a:ext cx="0" cy="3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67" name="Google Shape;67;p6"/>
            <p:cNvCxnSpPr/>
            <p:nvPr/>
          </p:nvCxnSpPr>
          <p:spPr>
            <a:xfrm>
              <a:off x="-300" y="4875875"/>
              <a:ext cx="914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6"/>
            <p:cNvCxnSpPr/>
            <p:nvPr/>
          </p:nvCxnSpPr>
          <p:spPr>
            <a:xfrm>
              <a:off x="0" y="1135750"/>
              <a:ext cx="914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>
            <p:ph type="title"/>
          </p:nvPr>
        </p:nvSpPr>
        <p:spPr>
          <a:xfrm>
            <a:off x="1014118" y="1625228"/>
            <a:ext cx="35757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1" name="Google Shape;71;p7"/>
          <p:cNvSpPr txBox="1"/>
          <p:nvPr>
            <p:ph idx="1" type="subTitle"/>
          </p:nvPr>
        </p:nvSpPr>
        <p:spPr>
          <a:xfrm>
            <a:off x="1014118" y="2431967"/>
            <a:ext cx="3575700" cy="10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72" name="Google Shape;72;p7"/>
          <p:cNvGrpSpPr/>
          <p:nvPr/>
        </p:nvGrpSpPr>
        <p:grpSpPr>
          <a:xfrm>
            <a:off x="-19300" y="-19577"/>
            <a:ext cx="9221100" cy="4895538"/>
            <a:chOff x="-19300" y="-19577"/>
            <a:chExt cx="9221100" cy="4895538"/>
          </a:xfrm>
        </p:grpSpPr>
        <p:sp>
          <p:nvSpPr>
            <p:cNvPr id="73" name="Google Shape;73;p7"/>
            <p:cNvSpPr/>
            <p:nvPr/>
          </p:nvSpPr>
          <p:spPr>
            <a:xfrm>
              <a:off x="0" y="-6525"/>
              <a:ext cx="9170700" cy="316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" name="Google Shape;74;p7"/>
            <p:cNvGrpSpPr/>
            <p:nvPr/>
          </p:nvGrpSpPr>
          <p:grpSpPr>
            <a:xfrm>
              <a:off x="-19300" y="0"/>
              <a:ext cx="9221100" cy="316500"/>
              <a:chOff x="-19300" y="0"/>
              <a:chExt cx="9221100" cy="316500"/>
            </a:xfrm>
          </p:grpSpPr>
          <p:cxnSp>
            <p:nvCxnSpPr>
              <p:cNvPr id="75" name="Google Shape;75;p7"/>
              <p:cNvCxnSpPr/>
              <p:nvPr/>
            </p:nvCxnSpPr>
            <p:spPr>
              <a:xfrm>
                <a:off x="-19300" y="311555"/>
                <a:ext cx="9221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" name="Google Shape;76;p7"/>
              <p:cNvCxnSpPr/>
              <p:nvPr/>
            </p:nvCxnSpPr>
            <p:spPr>
              <a:xfrm>
                <a:off x="2103400" y="0"/>
                <a:ext cx="0" cy="31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77" name="Google Shape;77;p7"/>
            <p:cNvCxnSpPr/>
            <p:nvPr/>
          </p:nvCxnSpPr>
          <p:spPr>
            <a:xfrm>
              <a:off x="7042950" y="-19577"/>
              <a:ext cx="0" cy="33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7"/>
            <p:cNvCxnSpPr/>
            <p:nvPr/>
          </p:nvCxnSpPr>
          <p:spPr>
            <a:xfrm>
              <a:off x="365525" y="2361275"/>
              <a:ext cx="8433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7"/>
            <p:cNvCxnSpPr/>
            <p:nvPr/>
          </p:nvCxnSpPr>
          <p:spPr>
            <a:xfrm>
              <a:off x="358100" y="313300"/>
              <a:ext cx="0" cy="4561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7"/>
            <p:cNvCxnSpPr/>
            <p:nvPr/>
          </p:nvCxnSpPr>
          <p:spPr>
            <a:xfrm>
              <a:off x="8792068" y="316560"/>
              <a:ext cx="0" cy="455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81" name="Google Shape;81;p7"/>
          <p:cNvCxnSpPr/>
          <p:nvPr/>
        </p:nvCxnSpPr>
        <p:spPr>
          <a:xfrm>
            <a:off x="-300" y="4875875"/>
            <a:ext cx="914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/>
          <p:nvPr>
            <p:ph type="title"/>
          </p:nvPr>
        </p:nvSpPr>
        <p:spPr>
          <a:xfrm>
            <a:off x="720000" y="1293300"/>
            <a:ext cx="4599600" cy="25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84" name="Google Shape;84;p8"/>
          <p:cNvGrpSpPr/>
          <p:nvPr/>
        </p:nvGrpSpPr>
        <p:grpSpPr>
          <a:xfrm>
            <a:off x="-19300" y="-19577"/>
            <a:ext cx="9221100" cy="4895452"/>
            <a:chOff x="-19300" y="-19577"/>
            <a:chExt cx="9221100" cy="4895452"/>
          </a:xfrm>
        </p:grpSpPr>
        <p:grpSp>
          <p:nvGrpSpPr>
            <p:cNvPr id="85" name="Google Shape;85;p8"/>
            <p:cNvGrpSpPr/>
            <p:nvPr/>
          </p:nvGrpSpPr>
          <p:grpSpPr>
            <a:xfrm>
              <a:off x="-19300" y="-19577"/>
              <a:ext cx="9221100" cy="336077"/>
              <a:chOff x="-19300" y="-19577"/>
              <a:chExt cx="9221100" cy="336077"/>
            </a:xfrm>
          </p:grpSpPr>
          <p:grpSp>
            <p:nvGrpSpPr>
              <p:cNvPr id="86" name="Google Shape;86;p8"/>
              <p:cNvGrpSpPr/>
              <p:nvPr/>
            </p:nvGrpSpPr>
            <p:grpSpPr>
              <a:xfrm>
                <a:off x="-19300" y="0"/>
                <a:ext cx="9221100" cy="316500"/>
                <a:chOff x="-19300" y="0"/>
                <a:chExt cx="9221100" cy="316500"/>
              </a:xfrm>
            </p:grpSpPr>
            <p:cxnSp>
              <p:nvCxnSpPr>
                <p:cNvPr id="87" name="Google Shape;87;p8"/>
                <p:cNvCxnSpPr/>
                <p:nvPr/>
              </p:nvCxnSpPr>
              <p:spPr>
                <a:xfrm>
                  <a:off x="-19300" y="311555"/>
                  <a:ext cx="9221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" name="Google Shape;88;p8"/>
                <p:cNvCxnSpPr/>
                <p:nvPr/>
              </p:nvCxnSpPr>
              <p:spPr>
                <a:xfrm>
                  <a:off x="2103400" y="0"/>
                  <a:ext cx="0" cy="316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89" name="Google Shape;89;p8"/>
              <p:cNvCxnSpPr/>
              <p:nvPr/>
            </p:nvCxnSpPr>
            <p:spPr>
              <a:xfrm>
                <a:off x="7042950" y="-19577"/>
                <a:ext cx="0" cy="3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90" name="Google Shape;90;p8"/>
            <p:cNvCxnSpPr/>
            <p:nvPr/>
          </p:nvCxnSpPr>
          <p:spPr>
            <a:xfrm>
              <a:off x="-300" y="4875875"/>
              <a:ext cx="914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/>
          <p:nvPr>
            <p:ph type="title"/>
          </p:nvPr>
        </p:nvSpPr>
        <p:spPr>
          <a:xfrm>
            <a:off x="720000" y="1175061"/>
            <a:ext cx="4103400" cy="12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93" name="Google Shape;93;p9"/>
          <p:cNvSpPr txBox="1"/>
          <p:nvPr>
            <p:ph idx="1" type="subTitle"/>
          </p:nvPr>
        </p:nvSpPr>
        <p:spPr>
          <a:xfrm>
            <a:off x="720100" y="2411568"/>
            <a:ext cx="3852000" cy="15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94" name="Google Shape;94;p9"/>
          <p:cNvGrpSpPr/>
          <p:nvPr/>
        </p:nvGrpSpPr>
        <p:grpSpPr>
          <a:xfrm>
            <a:off x="-19300" y="-19577"/>
            <a:ext cx="9221100" cy="4897039"/>
            <a:chOff x="-19300" y="-19577"/>
            <a:chExt cx="9221100" cy="4897039"/>
          </a:xfrm>
        </p:grpSpPr>
        <p:sp>
          <p:nvSpPr>
            <p:cNvPr id="95" name="Google Shape;95;p9"/>
            <p:cNvSpPr/>
            <p:nvPr/>
          </p:nvSpPr>
          <p:spPr>
            <a:xfrm>
              <a:off x="0" y="-6525"/>
              <a:ext cx="9170700" cy="316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" name="Google Shape;96;p9"/>
            <p:cNvGrpSpPr/>
            <p:nvPr/>
          </p:nvGrpSpPr>
          <p:grpSpPr>
            <a:xfrm>
              <a:off x="-19300" y="0"/>
              <a:ext cx="9221100" cy="316500"/>
              <a:chOff x="-19300" y="0"/>
              <a:chExt cx="9221100" cy="316500"/>
            </a:xfrm>
          </p:grpSpPr>
          <p:cxnSp>
            <p:nvCxnSpPr>
              <p:cNvPr id="97" name="Google Shape;97;p9"/>
              <p:cNvCxnSpPr/>
              <p:nvPr/>
            </p:nvCxnSpPr>
            <p:spPr>
              <a:xfrm>
                <a:off x="-19300" y="311555"/>
                <a:ext cx="9221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9"/>
              <p:cNvCxnSpPr/>
              <p:nvPr/>
            </p:nvCxnSpPr>
            <p:spPr>
              <a:xfrm>
                <a:off x="2103400" y="0"/>
                <a:ext cx="0" cy="31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99" name="Google Shape;99;p9"/>
            <p:cNvCxnSpPr/>
            <p:nvPr/>
          </p:nvCxnSpPr>
          <p:spPr>
            <a:xfrm>
              <a:off x="7042950" y="-19577"/>
              <a:ext cx="0" cy="33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9"/>
            <p:cNvCxnSpPr/>
            <p:nvPr/>
          </p:nvCxnSpPr>
          <p:spPr>
            <a:xfrm>
              <a:off x="-300" y="4875875"/>
              <a:ext cx="914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9"/>
            <p:cNvCxnSpPr/>
            <p:nvPr/>
          </p:nvCxnSpPr>
          <p:spPr>
            <a:xfrm>
              <a:off x="5432984" y="313300"/>
              <a:ext cx="0" cy="4562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9"/>
            <p:cNvCxnSpPr/>
            <p:nvPr/>
          </p:nvCxnSpPr>
          <p:spPr>
            <a:xfrm>
              <a:off x="8794184" y="316561"/>
              <a:ext cx="0" cy="45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/>
          <p:nvPr>
            <p:ph type="title"/>
          </p:nvPr>
        </p:nvSpPr>
        <p:spPr>
          <a:xfrm>
            <a:off x="720000" y="3622650"/>
            <a:ext cx="3852000" cy="9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05" name="Google Shape;105;p10"/>
          <p:cNvGrpSpPr/>
          <p:nvPr/>
        </p:nvGrpSpPr>
        <p:grpSpPr>
          <a:xfrm>
            <a:off x="-19300" y="-19577"/>
            <a:ext cx="9221100" cy="4895452"/>
            <a:chOff x="-19300" y="-19577"/>
            <a:chExt cx="9221100" cy="4895452"/>
          </a:xfrm>
        </p:grpSpPr>
        <p:grpSp>
          <p:nvGrpSpPr>
            <p:cNvPr id="106" name="Google Shape;106;p10"/>
            <p:cNvGrpSpPr/>
            <p:nvPr/>
          </p:nvGrpSpPr>
          <p:grpSpPr>
            <a:xfrm>
              <a:off x="-19300" y="-19577"/>
              <a:ext cx="9221100" cy="336077"/>
              <a:chOff x="-19300" y="-19577"/>
              <a:chExt cx="9221100" cy="336077"/>
            </a:xfrm>
          </p:grpSpPr>
          <p:grpSp>
            <p:nvGrpSpPr>
              <p:cNvPr id="107" name="Google Shape;107;p10"/>
              <p:cNvGrpSpPr/>
              <p:nvPr/>
            </p:nvGrpSpPr>
            <p:grpSpPr>
              <a:xfrm>
                <a:off x="-19300" y="0"/>
                <a:ext cx="9221100" cy="316500"/>
                <a:chOff x="-19300" y="0"/>
                <a:chExt cx="9221100" cy="316500"/>
              </a:xfrm>
            </p:grpSpPr>
            <p:cxnSp>
              <p:nvCxnSpPr>
                <p:cNvPr id="108" name="Google Shape;108;p10"/>
                <p:cNvCxnSpPr/>
                <p:nvPr/>
              </p:nvCxnSpPr>
              <p:spPr>
                <a:xfrm>
                  <a:off x="-19300" y="311555"/>
                  <a:ext cx="9221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9" name="Google Shape;109;p10"/>
                <p:cNvCxnSpPr/>
                <p:nvPr/>
              </p:nvCxnSpPr>
              <p:spPr>
                <a:xfrm>
                  <a:off x="2103400" y="0"/>
                  <a:ext cx="0" cy="316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110" name="Google Shape;110;p10"/>
              <p:cNvCxnSpPr/>
              <p:nvPr/>
            </p:nvCxnSpPr>
            <p:spPr>
              <a:xfrm>
                <a:off x="7042950" y="-19577"/>
                <a:ext cx="0" cy="3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11" name="Google Shape;111;p10"/>
            <p:cNvCxnSpPr/>
            <p:nvPr/>
          </p:nvCxnSpPr>
          <p:spPr>
            <a:xfrm>
              <a:off x="-300" y="4875875"/>
              <a:ext cx="9144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8F6EF">
            <a:alpha val="5608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6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ntham"/>
              <a:buNone/>
              <a:defRPr sz="3600">
                <a:solidFill>
                  <a:schemeClr val="dk1"/>
                </a:solidFill>
                <a:latin typeface="Bentham"/>
                <a:ea typeface="Bentham"/>
                <a:cs typeface="Bentham"/>
                <a:sym typeface="Benth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"/>
              <a:buChar char="●"/>
              <a:defRPr sz="16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"/>
              <a:buChar char="○"/>
              <a:defRPr sz="16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"/>
              <a:buChar char="■"/>
              <a:defRPr sz="16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"/>
              <a:buChar char="●"/>
              <a:defRPr sz="16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"/>
              <a:buChar char="○"/>
              <a:defRPr sz="16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"/>
              <a:buChar char="■"/>
              <a:defRPr sz="16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"/>
              <a:buChar char="●"/>
              <a:defRPr sz="16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"/>
              <a:buChar char="○"/>
              <a:defRPr sz="16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"/>
              <a:buChar char="■"/>
              <a:defRPr sz="16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33"/>
          <p:cNvPicPr preferRelativeResize="0"/>
          <p:nvPr/>
        </p:nvPicPr>
        <p:blipFill rotWithShape="1">
          <a:blip r:embed="rId3">
            <a:alphaModFix/>
          </a:blip>
          <a:srcRect b="0" l="0" r="0" t="11504"/>
          <a:stretch/>
        </p:blipFill>
        <p:spPr>
          <a:xfrm>
            <a:off x="5287116" y="2775"/>
            <a:ext cx="3874876" cy="51435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51" name="Google Shape;451;p33"/>
          <p:cNvSpPr txBox="1"/>
          <p:nvPr>
            <p:ph type="ctrTitle"/>
          </p:nvPr>
        </p:nvSpPr>
        <p:spPr>
          <a:xfrm>
            <a:off x="360000" y="985575"/>
            <a:ext cx="4247100" cy="2733000"/>
          </a:xfrm>
          <a:prstGeom prst="rect">
            <a:avLst/>
          </a:prstGeom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400"/>
              <a:t>Svømmeklubben Delfinen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4400"/>
          </a:p>
        </p:txBody>
      </p:sp>
      <p:sp>
        <p:nvSpPr>
          <p:cNvPr id="452" name="Google Shape;452;p33"/>
          <p:cNvSpPr txBox="1"/>
          <p:nvPr>
            <p:ph idx="1" type="subTitle"/>
          </p:nvPr>
        </p:nvSpPr>
        <p:spPr>
          <a:xfrm>
            <a:off x="0" y="3806850"/>
            <a:ext cx="49671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Af Solvej , Jasmin og Caroline</a:t>
            </a:r>
            <a:endParaRPr sz="1300"/>
          </a:p>
        </p:txBody>
      </p:sp>
      <p:sp>
        <p:nvSpPr>
          <p:cNvPr id="453" name="Google Shape;453;p33"/>
          <p:cNvSpPr txBox="1"/>
          <p:nvPr/>
        </p:nvSpPr>
        <p:spPr>
          <a:xfrm>
            <a:off x="371300" y="66953"/>
            <a:ext cx="15948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entham"/>
              <a:ea typeface="Bentham"/>
              <a:cs typeface="Bentham"/>
              <a:sym typeface="Bentham"/>
            </a:endParaRPr>
          </a:p>
        </p:txBody>
      </p:sp>
      <p:sp>
        <p:nvSpPr>
          <p:cNvPr id="454" name="Google Shape;454;p33"/>
          <p:cNvSpPr txBox="1"/>
          <p:nvPr/>
        </p:nvSpPr>
        <p:spPr>
          <a:xfrm rot="-5400000">
            <a:off x="4774007" y="3889047"/>
            <a:ext cx="706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ind"/>
                <a:ea typeface="Hind"/>
                <a:cs typeface="Hind"/>
                <a:sym typeface="Hind"/>
              </a:rPr>
              <a:t>30/05</a:t>
            </a:r>
            <a:endParaRPr sz="11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55" name="Google Shape;455;p33"/>
          <p:cNvSpPr txBox="1"/>
          <p:nvPr/>
        </p:nvSpPr>
        <p:spPr>
          <a:xfrm rot="-5400000">
            <a:off x="4329695" y="1888686"/>
            <a:ext cx="15948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ind"/>
                <a:ea typeface="Hind"/>
                <a:cs typeface="Hind"/>
                <a:sym typeface="Hind"/>
              </a:rPr>
              <a:t>PRESENTATION</a:t>
            </a:r>
            <a:endParaRPr sz="1100">
              <a:latin typeface="Hind"/>
              <a:ea typeface="Hind"/>
              <a:cs typeface="Hind"/>
              <a:sym typeface="Hind"/>
            </a:endParaRPr>
          </a:p>
        </p:txBody>
      </p:sp>
      <p:cxnSp>
        <p:nvCxnSpPr>
          <p:cNvPr id="456" name="Google Shape;456;p33"/>
          <p:cNvCxnSpPr/>
          <p:nvPr/>
        </p:nvCxnSpPr>
        <p:spPr>
          <a:xfrm>
            <a:off x="-19300" y="311555"/>
            <a:ext cx="922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57" name="Google Shape;45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3538" y="2346250"/>
            <a:ext cx="1860025" cy="13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2" name="Google Shape;462;p34"/>
          <p:cNvGraphicFramePr/>
          <p:nvPr/>
        </p:nvGraphicFramePr>
        <p:xfrm>
          <a:off x="1752600" y="73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{615F7E55-9C5D-4590-83E7-2CC69F23E68E}</a:tableStyleId>
              </a:tblPr>
              <a:tblGrid>
                <a:gridCol w="981075"/>
                <a:gridCol w="809625"/>
                <a:gridCol w="419100"/>
                <a:gridCol w="1000125"/>
                <a:gridCol w="914400"/>
                <a:gridCol w="752475"/>
                <a:gridCol w="762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Interessent title + + kategori 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Deres mål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Tid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Hvad forventes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Indvirkning pos/neg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Mulig fremtidig reaktion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Ideer/ Engasjere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Klub / kerne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Vækst. Udvide klub og tilbud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Brugbart system som kan ændres og bedre styre medlemmer.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Positiv. Vil ikke godkende hvis ikke kan føre til vækst.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Kan nægte system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Hold dem opdateret via formand 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Formand / kerne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Effektivisere medlemsprofil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 kunne registrere og styrer medlemsinfo + aktiv / passiv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Positiv. Udvide medlemsprofil.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Kan nægte system 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Opdatere og teste med ham/hende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Medarbejdere (Kasserer)/primær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Effektivisere medlemsprofil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 kunne adskille aktiv og inaktiv medlemmer + dem i restance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Positiv. 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N/A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Feedback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Trænere / primær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Effektivisere konkurrencer + tilknyttet til svømmere 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 kunne adskille svømmere ift.resultater + udvælge svømmere til konkurrencer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Positiv/Negativ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Flytte til anden klub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Feedback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Konkurrence svømmere / primær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Bliv tilknyttet svømmedisciplin + træner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Let registrering i svømmeklub + konkurrencer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Positiv/Negativ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Flere svømmere eller flytte til anden klub 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Feedback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463" name="Google Shape;463;p34"/>
          <p:cNvSpPr txBox="1"/>
          <p:nvPr/>
        </p:nvSpPr>
        <p:spPr>
          <a:xfrm>
            <a:off x="432700" y="1380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Interessentanalyse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8" name="Google Shape;468;p35"/>
          <p:cNvGraphicFramePr/>
          <p:nvPr/>
        </p:nvGraphicFramePr>
        <p:xfrm>
          <a:off x="1752600" y="46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{615F7E55-9C5D-4590-83E7-2CC69F23E68E}</a:tableStyleId>
              </a:tblPr>
              <a:tblGrid>
                <a:gridCol w="981075"/>
                <a:gridCol w="809625"/>
                <a:gridCol w="419100"/>
                <a:gridCol w="1000125"/>
                <a:gridCol w="914400"/>
                <a:gridCol w="752475"/>
                <a:gridCol w="762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Forældre af juniorsvømmere / primær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Problemfri system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Overholdelse af GDPR + svømmetilbud for barnet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Positiv/Negativ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Kan nægte pga. GDPR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Feedback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Junior svømmer / primær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Bliv tilknyttet svømmedisciplin + træner 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Svømmeklub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Positiv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Flere svømmere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N/A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Senior svømmer / primær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Problemfri system og betaling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 systemet selv register 25% rabat kontingent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Positiv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Flere svømmere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 hvis brugervenlig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Lokale Befolkning / sekundær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Svømme tilbud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Flere muligheder og rabat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Positiv/Negativ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Flere svømmere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 hvis brugervenlig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2E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Lokale ældrehjem / sekundær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Svømme tilbud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Let registrering og adgang til svømmetilbud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Positiv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Flere svømmere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 hvis brugervenlig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2E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Byrådet / sekundær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Udvide byens tilbud.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Systemet tiltrækker folk 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Positiv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Kan nægte pga. GDPR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 hvis brugervenlig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2E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Andre svømmeklubber / sekundær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Find effective admin system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System der kan tilpasses til deres miljø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Positiv/Negativ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Flere kunder til systemet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 hvis brugervenlig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2E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Skoler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Svømmetilbud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Let registrering og adgang til svømmetilbud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Positiv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Flere medlemmer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N/A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875" y="152400"/>
            <a:ext cx="746424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850" y="107925"/>
            <a:ext cx="691787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m Training Center by Slidesgo">
  <a:themeElements>
    <a:clrScheme name="Simple Light">
      <a:dk1>
        <a:srgbClr val="000000"/>
      </a:dk1>
      <a:lt1>
        <a:srgbClr val="FFFFFF"/>
      </a:lt1>
      <a:dk2>
        <a:srgbClr val="7892E7"/>
      </a:dk2>
      <a:lt2>
        <a:srgbClr val="526AB8"/>
      </a:lt2>
      <a:accent1>
        <a:srgbClr val="FBFAF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