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>
        <p:scale>
          <a:sx n="102" d="100"/>
          <a:sy n="102" d="100"/>
        </p:scale>
        <p:origin x="42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5912-973F-46E6-8253-8CA72217AD9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E64B-93B4-4DD0-9AAD-58397E2E6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6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5912-973F-46E6-8253-8CA72217AD9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E64B-93B4-4DD0-9AAD-58397E2E6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19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5912-973F-46E6-8253-8CA72217AD9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E64B-93B4-4DD0-9AAD-58397E2E6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7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5912-973F-46E6-8253-8CA72217AD9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E64B-93B4-4DD0-9AAD-58397E2E6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22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5912-973F-46E6-8253-8CA72217AD9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E64B-93B4-4DD0-9AAD-58397E2E6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82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5912-973F-46E6-8253-8CA72217AD9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E64B-93B4-4DD0-9AAD-58397E2E6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43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5912-973F-46E6-8253-8CA72217AD9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E64B-93B4-4DD0-9AAD-58397E2E6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3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5912-973F-46E6-8253-8CA72217AD9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E64B-93B4-4DD0-9AAD-58397E2E6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54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5912-973F-46E6-8253-8CA72217AD9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E64B-93B4-4DD0-9AAD-58397E2E6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20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5912-973F-46E6-8253-8CA72217AD9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E64B-93B4-4DD0-9AAD-58397E2E6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55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5912-973F-46E6-8253-8CA72217AD9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E64B-93B4-4DD0-9AAD-58397E2E6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33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5912-973F-46E6-8253-8CA72217AD9E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4E64B-93B4-4DD0-9AAD-58397E2E6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3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D901EE-D3F1-C752-7C30-DAF5DC22E1E2}"/>
              </a:ext>
            </a:extLst>
          </p:cNvPr>
          <p:cNvSpPr txBox="1"/>
          <p:nvPr/>
        </p:nvSpPr>
        <p:spPr>
          <a:xfrm>
            <a:off x="594487" y="1058522"/>
            <a:ext cx="4092476" cy="4246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19970000000000000000000000000000000000000000000000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000000000000000000000000000000000000000000</a:t>
            </a:r>
            <a:r>
              <a:rPr lang="en-GB" sz="1100" b="1" dirty="0">
                <a:solidFill>
                  <a:srgbClr val="8FAADC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111111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</a:t>
            </a:r>
            <a:r>
              <a:rPr lang="en-GB" sz="1100" b="1" dirty="0">
                <a:solidFill>
                  <a:srgbClr val="8FAADC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1111111111111111111111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</a:t>
            </a:r>
            <a:r>
              <a:rPr lang="en-GB" sz="1100" b="1" dirty="0">
                <a:solidFill>
                  <a:srgbClr val="8FAADC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1111111111111111111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</a:t>
            </a:r>
            <a:r>
              <a:rPr lang="en-GB" sz="1100" b="1" dirty="0">
                <a:solidFill>
                  <a:srgbClr val="8FAADC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1111111111111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44444444444</a:t>
            </a:r>
            <a:r>
              <a:rPr lang="en-GB" sz="1100" b="1" dirty="0">
                <a:solidFill>
                  <a:srgbClr val="8FAADC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1111111111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444444444444444</a:t>
            </a:r>
            <a:r>
              <a:rPr lang="en-GB" sz="1100" b="1" dirty="0">
                <a:solidFill>
                  <a:srgbClr val="8FAADC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11111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444444444444</a:t>
            </a:r>
            <a:r>
              <a:rPr lang="en-GB" sz="1100" b="1" dirty="0">
                <a:solidFill>
                  <a:srgbClr val="8FAADC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444444444444444444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4444444444444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77777777777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7777777777777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8157777777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777777777777777777777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</a:rPr>
              <a:t>00000000000000000000000000000000000000000000000001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C70C3-9E38-F654-1E81-9E89DD2771FD}"/>
              </a:ext>
            </a:extLst>
          </p:cNvPr>
          <p:cNvSpPr txBox="1"/>
          <p:nvPr/>
        </p:nvSpPr>
        <p:spPr>
          <a:xfrm>
            <a:off x="5219039" y="1058522"/>
            <a:ext cx="4092476" cy="4246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19970000000000000000000000000000000000000000000000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000000000000000000000000000000000000000000</a:t>
            </a:r>
            <a:r>
              <a:rPr lang="en-GB" sz="1100" b="1" dirty="0">
                <a:solidFill>
                  <a:srgbClr val="8FAADC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111111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</a:t>
            </a:r>
            <a:r>
              <a:rPr lang="en-GB" sz="1100" b="1" dirty="0">
                <a:solidFill>
                  <a:srgbClr val="8FAADC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1111111111111111111111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</a:t>
            </a:r>
            <a:r>
              <a:rPr lang="en-GB" sz="1100" b="1" dirty="0">
                <a:solidFill>
                  <a:srgbClr val="8FAADC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1111111111111111111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</a:t>
            </a:r>
            <a:r>
              <a:rPr lang="en-GB" sz="1100" b="1" dirty="0">
                <a:solidFill>
                  <a:srgbClr val="8FAADC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1111111111111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44444444444</a:t>
            </a:r>
            <a:r>
              <a:rPr lang="en-GB" sz="1100" b="1" dirty="0">
                <a:solidFill>
                  <a:srgbClr val="8FAADC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1111111111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444444444444444</a:t>
            </a:r>
            <a:r>
              <a:rPr lang="en-GB" sz="1100" b="1" dirty="0">
                <a:solidFill>
                  <a:srgbClr val="8FAADC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11111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444444444444</a:t>
            </a:r>
            <a:r>
              <a:rPr lang="en-GB" sz="1100" b="1" dirty="0">
                <a:solidFill>
                  <a:srgbClr val="8FAADC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444444444444444444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4444444444444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77777777777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7777777777777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8157777777</a:t>
            </a:r>
            <a:r>
              <a:rPr lang="en-GB" sz="1100" b="1" dirty="0">
                <a:solidFill>
                  <a:srgbClr val="2F5597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44444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777777777777777777777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</a:t>
            </a:r>
            <a:r>
              <a:rPr lang="en-GB" sz="1100" b="1" dirty="0">
                <a:solidFill>
                  <a:srgbClr val="CC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777</a:t>
            </a:r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0000000000000000000000000000000000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1100" dirty="0">
                <a:latin typeface="Arial" panose="020B0604020202020204" pitchFamily="34" charset="0"/>
                <a:ea typeface="Calibri" panose="020F0502020204030204" pitchFamily="34" charset="0"/>
              </a:rPr>
              <a:t>00000000000000000000000000000000000000000000000003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EC79E-30EC-EB75-D5C7-72D847C733E0}"/>
              </a:ext>
            </a:extLst>
          </p:cNvPr>
          <p:cNvSpPr txBox="1"/>
          <p:nvPr/>
        </p:nvSpPr>
        <p:spPr>
          <a:xfrm>
            <a:off x="3962504" y="576197"/>
            <a:ext cx="1980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Aspect Twin Primes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AB416-DF35-A06F-5FA3-2A2740AF551C}"/>
              </a:ext>
            </a:extLst>
          </p:cNvPr>
          <p:cNvSpPr txBox="1"/>
          <p:nvPr/>
        </p:nvSpPr>
        <p:spPr>
          <a:xfrm>
            <a:off x="599266" y="5318163"/>
            <a:ext cx="3363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Are twin primes with 1150 digits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06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55</Words>
  <Application>Microsoft Office PowerPoint</Application>
  <PresentationFormat>A4 Paper (210x297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Barker</dc:creator>
  <cp:lastModifiedBy>Jacob Barker</cp:lastModifiedBy>
  <cp:revision>1</cp:revision>
  <dcterms:created xsi:type="dcterms:W3CDTF">2022-11-13T22:42:48Z</dcterms:created>
  <dcterms:modified xsi:type="dcterms:W3CDTF">2022-11-13T22:46:26Z</dcterms:modified>
</cp:coreProperties>
</file>