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24F1F-F63C-4236-98AE-52AAB0700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514B4-6758-4AE4-ACCC-22DD383EF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2150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CDGO 4</dc:creator>
  <cp:lastModifiedBy>CDGO 4</cp:lastModifiedBy>
  <cp:revision>1</cp:revision>
  <dcterms:created xsi:type="dcterms:W3CDTF">2019-02-27T18:59:14Z</dcterms:created>
  <dcterms:modified xsi:type="dcterms:W3CDTF">2019-02-27T18:59:49Z</dcterms:modified>
</cp:coreProperties>
</file>